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3" r:id="rId4"/>
  </p:sldMasterIdLst>
  <p:handoutMasterIdLst>
    <p:handoutMasterId r:id="rId31"/>
  </p:handoutMasterIdLst>
  <p:sldIdLst>
    <p:sldId id="256" r:id="rId5"/>
    <p:sldId id="345" r:id="rId6"/>
    <p:sldId id="347" r:id="rId7"/>
    <p:sldId id="348" r:id="rId8"/>
    <p:sldId id="349" r:id="rId9"/>
    <p:sldId id="355" r:id="rId10"/>
    <p:sldId id="357" r:id="rId11"/>
    <p:sldId id="356" r:id="rId12"/>
    <p:sldId id="359" r:id="rId13"/>
    <p:sldId id="358" r:id="rId14"/>
    <p:sldId id="361" r:id="rId15"/>
    <p:sldId id="362" r:id="rId16"/>
    <p:sldId id="363" r:id="rId17"/>
    <p:sldId id="364" r:id="rId18"/>
    <p:sldId id="365" r:id="rId19"/>
    <p:sldId id="368" r:id="rId20"/>
    <p:sldId id="366" r:id="rId21"/>
    <p:sldId id="367" r:id="rId22"/>
    <p:sldId id="369" r:id="rId23"/>
    <p:sldId id="370" r:id="rId24"/>
    <p:sldId id="377" r:id="rId25"/>
    <p:sldId id="373" r:id="rId26"/>
    <p:sldId id="374" r:id="rId27"/>
    <p:sldId id="375" r:id="rId28"/>
    <p:sldId id="376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26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/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/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-1" fmla="*/ 614149 w 1119116"/>
                <a:gd name="connsiteY0-2" fmla="*/ 0 h 2330356"/>
                <a:gd name="connsiteX1-3" fmla="*/ 1115704 w 1119116"/>
                <a:gd name="connsiteY1-4" fmla="*/ 3412 h 2330356"/>
                <a:gd name="connsiteX2-5" fmla="*/ 1119116 w 1119116"/>
                <a:gd name="connsiteY2-6" fmla="*/ 2330356 h 2330356"/>
                <a:gd name="connsiteX3-7" fmla="*/ 0 w 1119116"/>
                <a:gd name="connsiteY3-8" fmla="*/ 2330356 h 2330356"/>
                <a:gd name="connsiteX4-9" fmla="*/ 614149 w 1119116"/>
                <a:gd name="connsiteY4-10" fmla="*/ 0 h 23303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/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/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/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/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/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/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/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/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/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/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/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/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/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/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/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/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-1" fmla="*/ 2234976 w 2254431"/>
                  <a:gd name="connsiteY0-2" fmla="*/ 1132618 h 1867634"/>
                  <a:gd name="connsiteX1-3" fmla="*/ 2236496 w 2254431"/>
                  <a:gd name="connsiteY1-4" fmla="*/ 1135418 h 1867634"/>
                  <a:gd name="connsiteX2-5" fmla="*/ 2234976 w 2254431"/>
                  <a:gd name="connsiteY2-6" fmla="*/ 1140552 h 1867634"/>
                  <a:gd name="connsiteX3-7" fmla="*/ 2234976 w 2254431"/>
                  <a:gd name="connsiteY3-8" fmla="*/ 1132618 h 1867634"/>
                  <a:gd name="connsiteX4-9" fmla="*/ 2234976 w 2254431"/>
                  <a:gd name="connsiteY4-10" fmla="*/ 710150 h 1867634"/>
                  <a:gd name="connsiteX5-11" fmla="*/ 2240336 w 2254431"/>
                  <a:gd name="connsiteY5-12" fmla="*/ 727150 h 1867634"/>
                  <a:gd name="connsiteX6-13" fmla="*/ 2234976 w 2254431"/>
                  <a:gd name="connsiteY6-14" fmla="*/ 737448 h 1867634"/>
                  <a:gd name="connsiteX7-15" fmla="*/ 2234976 w 2254431"/>
                  <a:gd name="connsiteY7-16" fmla="*/ 710150 h 1867634"/>
                  <a:gd name="connsiteX8-17" fmla="*/ 1734909 w 2254431"/>
                  <a:gd name="connsiteY8-18" fmla="*/ 1232300 h 1867634"/>
                  <a:gd name="connsiteX9-19" fmla="*/ 1781182 w 2254431"/>
                  <a:gd name="connsiteY9-20" fmla="*/ 1232300 h 1867634"/>
                  <a:gd name="connsiteX10-21" fmla="*/ 1734909 w 2254431"/>
                  <a:gd name="connsiteY10-22" fmla="*/ 1237163 h 1867634"/>
                  <a:gd name="connsiteX11-23" fmla="*/ 1734909 w 2254431"/>
                  <a:gd name="connsiteY11-24" fmla="*/ 1232300 h 1867634"/>
                  <a:gd name="connsiteX12-25" fmla="*/ 1734908 w 2254431"/>
                  <a:gd name="connsiteY12-26" fmla="*/ 668096 h 1867634"/>
                  <a:gd name="connsiteX13-27" fmla="*/ 2124749 w 2254431"/>
                  <a:gd name="connsiteY13-28" fmla="*/ 668096 h 1867634"/>
                  <a:gd name="connsiteX14-29" fmla="*/ 1734908 w 2254431"/>
                  <a:gd name="connsiteY14-30" fmla="*/ 668096 h 1867634"/>
                  <a:gd name="connsiteX15-31" fmla="*/ 0 w 2254431"/>
                  <a:gd name="connsiteY15-32" fmla="*/ 933818 h 1867634"/>
                  <a:gd name="connsiteX16-33" fmla="*/ 273507 w 2254431"/>
                  <a:gd name="connsiteY16-34" fmla="*/ 1594126 h 1867634"/>
                  <a:gd name="connsiteX17-35" fmla="*/ 1594123 w 2254431"/>
                  <a:gd name="connsiteY17-36" fmla="*/ 1594126 h 1867634"/>
                  <a:gd name="connsiteX18-37" fmla="*/ 1818102 w 2254431"/>
                  <a:gd name="connsiteY18-38" fmla="*/ 1370146 h 1867634"/>
                  <a:gd name="connsiteX19-39" fmla="*/ 2067929 w 2254431"/>
                  <a:gd name="connsiteY19-40" fmla="*/ 1370150 h 1867634"/>
                  <a:gd name="connsiteX20-41" fmla="*/ 2249729 w 2254431"/>
                  <a:gd name="connsiteY20-42" fmla="*/ 1188348 h 1867634"/>
                  <a:gd name="connsiteX21-43" fmla="*/ 2249729 w 2254431"/>
                  <a:gd name="connsiteY21-44" fmla="*/ 938520 h 1867634"/>
                  <a:gd name="connsiteX22-45" fmla="*/ 2254431 w 2254431"/>
                  <a:gd name="connsiteY22-46" fmla="*/ 933818 h 1867634"/>
                  <a:gd name="connsiteX23-47" fmla="*/ 2249729 w 2254431"/>
                  <a:gd name="connsiteY23-48" fmla="*/ 929116 h 1867634"/>
                  <a:gd name="connsiteX24-49" fmla="*/ 2249729 w 2254431"/>
                  <a:gd name="connsiteY24-50" fmla="*/ 679292 h 1867634"/>
                  <a:gd name="connsiteX25-51" fmla="*/ 2067926 w 2254431"/>
                  <a:gd name="connsiteY25-52" fmla="*/ 497490 h 1867634"/>
                  <a:gd name="connsiteX26-53" fmla="*/ 1818099 w 2254431"/>
                  <a:gd name="connsiteY26-54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-55" fmla="*/ 2234976 w 2254431"/>
                  <a:gd name="connsiteY0-56" fmla="*/ 1132618 h 1867634"/>
                  <a:gd name="connsiteX1-57" fmla="*/ 2236496 w 2254431"/>
                  <a:gd name="connsiteY1-58" fmla="*/ 1135418 h 1867634"/>
                  <a:gd name="connsiteX2-59" fmla="*/ 2234976 w 2254431"/>
                  <a:gd name="connsiteY2-60" fmla="*/ 1140552 h 1867634"/>
                  <a:gd name="connsiteX3-61" fmla="*/ 2234976 w 2254431"/>
                  <a:gd name="connsiteY3-62" fmla="*/ 1132618 h 1867634"/>
                  <a:gd name="connsiteX4-63" fmla="*/ 2234976 w 2254431"/>
                  <a:gd name="connsiteY4-64" fmla="*/ 710150 h 1867634"/>
                  <a:gd name="connsiteX5-65" fmla="*/ 2240336 w 2254431"/>
                  <a:gd name="connsiteY5-66" fmla="*/ 727150 h 1867634"/>
                  <a:gd name="connsiteX6-67" fmla="*/ 2234976 w 2254431"/>
                  <a:gd name="connsiteY6-68" fmla="*/ 737448 h 1867634"/>
                  <a:gd name="connsiteX7-69" fmla="*/ 2234976 w 2254431"/>
                  <a:gd name="connsiteY7-70" fmla="*/ 710150 h 1867634"/>
                  <a:gd name="connsiteX8-71" fmla="*/ 1734909 w 2254431"/>
                  <a:gd name="connsiteY8-72" fmla="*/ 1232300 h 1867634"/>
                  <a:gd name="connsiteX9-73" fmla="*/ 1781182 w 2254431"/>
                  <a:gd name="connsiteY9-74" fmla="*/ 1232300 h 1867634"/>
                  <a:gd name="connsiteX10-75" fmla="*/ 1734909 w 2254431"/>
                  <a:gd name="connsiteY10-76" fmla="*/ 1237163 h 1867634"/>
                  <a:gd name="connsiteX11-77" fmla="*/ 1734909 w 2254431"/>
                  <a:gd name="connsiteY11-78" fmla="*/ 1232300 h 1867634"/>
                  <a:gd name="connsiteX12-79" fmla="*/ 0 w 2254431"/>
                  <a:gd name="connsiteY12-80" fmla="*/ 933818 h 1867634"/>
                  <a:gd name="connsiteX13-81" fmla="*/ 273507 w 2254431"/>
                  <a:gd name="connsiteY13-82" fmla="*/ 1594126 h 1867634"/>
                  <a:gd name="connsiteX14-83" fmla="*/ 1594123 w 2254431"/>
                  <a:gd name="connsiteY14-84" fmla="*/ 1594126 h 1867634"/>
                  <a:gd name="connsiteX15-85" fmla="*/ 1818102 w 2254431"/>
                  <a:gd name="connsiteY15-86" fmla="*/ 1370146 h 1867634"/>
                  <a:gd name="connsiteX16-87" fmla="*/ 2067929 w 2254431"/>
                  <a:gd name="connsiteY16-88" fmla="*/ 1370150 h 1867634"/>
                  <a:gd name="connsiteX17-89" fmla="*/ 2249729 w 2254431"/>
                  <a:gd name="connsiteY17-90" fmla="*/ 1188348 h 1867634"/>
                  <a:gd name="connsiteX18-91" fmla="*/ 2249729 w 2254431"/>
                  <a:gd name="connsiteY18-92" fmla="*/ 938520 h 1867634"/>
                  <a:gd name="connsiteX19-93" fmla="*/ 2254431 w 2254431"/>
                  <a:gd name="connsiteY19-94" fmla="*/ 933818 h 1867634"/>
                  <a:gd name="connsiteX20-95" fmla="*/ 2249729 w 2254431"/>
                  <a:gd name="connsiteY20-96" fmla="*/ 929116 h 1867634"/>
                  <a:gd name="connsiteX21-97" fmla="*/ 2249729 w 2254431"/>
                  <a:gd name="connsiteY21-98" fmla="*/ 679292 h 1867634"/>
                  <a:gd name="connsiteX22-99" fmla="*/ 2067926 w 2254431"/>
                  <a:gd name="connsiteY22-100" fmla="*/ 497490 h 1867634"/>
                  <a:gd name="connsiteX23-101" fmla="*/ 1818099 w 2254431"/>
                  <a:gd name="connsiteY23-102" fmla="*/ 497490 h 1867634"/>
                  <a:gd name="connsiteX24-103" fmla="*/ 1594123 w 2254431"/>
                  <a:gd name="connsiteY24-104" fmla="*/ 273510 h 1867634"/>
                  <a:gd name="connsiteX25-105" fmla="*/ 273507 w 2254431"/>
                  <a:gd name="connsiteY25-106" fmla="*/ 273510 h 1867634"/>
                  <a:gd name="connsiteX26-107" fmla="*/ 0 w 2254431"/>
                  <a:gd name="connsiteY26-108" fmla="*/ 933818 h 1867634"/>
                  <a:gd name="connsiteX0-109" fmla="*/ 2234976 w 2254431"/>
                  <a:gd name="connsiteY0-110" fmla="*/ 1132618 h 1867634"/>
                  <a:gd name="connsiteX1-111" fmla="*/ 2236496 w 2254431"/>
                  <a:gd name="connsiteY1-112" fmla="*/ 1135418 h 1867634"/>
                  <a:gd name="connsiteX2-113" fmla="*/ 2234976 w 2254431"/>
                  <a:gd name="connsiteY2-114" fmla="*/ 1140552 h 1867634"/>
                  <a:gd name="connsiteX3-115" fmla="*/ 2234976 w 2254431"/>
                  <a:gd name="connsiteY3-116" fmla="*/ 1132618 h 1867634"/>
                  <a:gd name="connsiteX4-117" fmla="*/ 2234976 w 2254431"/>
                  <a:gd name="connsiteY4-118" fmla="*/ 710150 h 1867634"/>
                  <a:gd name="connsiteX5-119" fmla="*/ 2240336 w 2254431"/>
                  <a:gd name="connsiteY5-120" fmla="*/ 727150 h 1867634"/>
                  <a:gd name="connsiteX6-121" fmla="*/ 2234976 w 2254431"/>
                  <a:gd name="connsiteY6-122" fmla="*/ 737448 h 1867634"/>
                  <a:gd name="connsiteX7-123" fmla="*/ 2234976 w 2254431"/>
                  <a:gd name="connsiteY7-124" fmla="*/ 710150 h 1867634"/>
                  <a:gd name="connsiteX8-125" fmla="*/ 1734909 w 2254431"/>
                  <a:gd name="connsiteY8-126" fmla="*/ 1237163 h 1867634"/>
                  <a:gd name="connsiteX9-127" fmla="*/ 1781182 w 2254431"/>
                  <a:gd name="connsiteY9-128" fmla="*/ 1232300 h 1867634"/>
                  <a:gd name="connsiteX10-129" fmla="*/ 1734909 w 2254431"/>
                  <a:gd name="connsiteY10-130" fmla="*/ 1237163 h 1867634"/>
                  <a:gd name="connsiteX11-131" fmla="*/ 0 w 2254431"/>
                  <a:gd name="connsiteY11-132" fmla="*/ 933818 h 1867634"/>
                  <a:gd name="connsiteX12-133" fmla="*/ 273507 w 2254431"/>
                  <a:gd name="connsiteY12-134" fmla="*/ 1594126 h 1867634"/>
                  <a:gd name="connsiteX13-135" fmla="*/ 1594123 w 2254431"/>
                  <a:gd name="connsiteY13-136" fmla="*/ 1594126 h 1867634"/>
                  <a:gd name="connsiteX14-137" fmla="*/ 1818102 w 2254431"/>
                  <a:gd name="connsiteY14-138" fmla="*/ 1370146 h 1867634"/>
                  <a:gd name="connsiteX15-139" fmla="*/ 2067929 w 2254431"/>
                  <a:gd name="connsiteY15-140" fmla="*/ 1370150 h 1867634"/>
                  <a:gd name="connsiteX16-141" fmla="*/ 2249729 w 2254431"/>
                  <a:gd name="connsiteY16-142" fmla="*/ 1188348 h 1867634"/>
                  <a:gd name="connsiteX17-143" fmla="*/ 2249729 w 2254431"/>
                  <a:gd name="connsiteY17-144" fmla="*/ 938520 h 1867634"/>
                  <a:gd name="connsiteX18-145" fmla="*/ 2254431 w 2254431"/>
                  <a:gd name="connsiteY18-146" fmla="*/ 933818 h 1867634"/>
                  <a:gd name="connsiteX19-147" fmla="*/ 2249729 w 2254431"/>
                  <a:gd name="connsiteY19-148" fmla="*/ 929116 h 1867634"/>
                  <a:gd name="connsiteX20-149" fmla="*/ 2249729 w 2254431"/>
                  <a:gd name="connsiteY20-150" fmla="*/ 679292 h 1867634"/>
                  <a:gd name="connsiteX21-151" fmla="*/ 2067926 w 2254431"/>
                  <a:gd name="connsiteY21-152" fmla="*/ 497490 h 1867634"/>
                  <a:gd name="connsiteX22-153" fmla="*/ 1818099 w 2254431"/>
                  <a:gd name="connsiteY22-154" fmla="*/ 497490 h 1867634"/>
                  <a:gd name="connsiteX23-155" fmla="*/ 1594123 w 2254431"/>
                  <a:gd name="connsiteY23-156" fmla="*/ 273510 h 1867634"/>
                  <a:gd name="connsiteX24-157" fmla="*/ 273507 w 2254431"/>
                  <a:gd name="connsiteY24-158" fmla="*/ 273510 h 1867634"/>
                  <a:gd name="connsiteX25-159" fmla="*/ 0 w 2254431"/>
                  <a:gd name="connsiteY25-160" fmla="*/ 933818 h 1867634"/>
                  <a:gd name="connsiteX0-161" fmla="*/ 2234976 w 2254431"/>
                  <a:gd name="connsiteY0-162" fmla="*/ 1132618 h 1867634"/>
                  <a:gd name="connsiteX1-163" fmla="*/ 2236496 w 2254431"/>
                  <a:gd name="connsiteY1-164" fmla="*/ 1135418 h 1867634"/>
                  <a:gd name="connsiteX2-165" fmla="*/ 2234976 w 2254431"/>
                  <a:gd name="connsiteY2-166" fmla="*/ 1140552 h 1867634"/>
                  <a:gd name="connsiteX3-167" fmla="*/ 2234976 w 2254431"/>
                  <a:gd name="connsiteY3-168" fmla="*/ 1132618 h 1867634"/>
                  <a:gd name="connsiteX4-169" fmla="*/ 2234976 w 2254431"/>
                  <a:gd name="connsiteY4-170" fmla="*/ 710150 h 1867634"/>
                  <a:gd name="connsiteX5-171" fmla="*/ 2240336 w 2254431"/>
                  <a:gd name="connsiteY5-172" fmla="*/ 727150 h 1867634"/>
                  <a:gd name="connsiteX6-173" fmla="*/ 2234976 w 2254431"/>
                  <a:gd name="connsiteY6-174" fmla="*/ 737448 h 1867634"/>
                  <a:gd name="connsiteX7-175" fmla="*/ 2234976 w 2254431"/>
                  <a:gd name="connsiteY7-176" fmla="*/ 710150 h 1867634"/>
                  <a:gd name="connsiteX8-177" fmla="*/ 0 w 2254431"/>
                  <a:gd name="connsiteY8-178" fmla="*/ 933818 h 1867634"/>
                  <a:gd name="connsiteX9-179" fmla="*/ 273507 w 2254431"/>
                  <a:gd name="connsiteY9-180" fmla="*/ 1594126 h 1867634"/>
                  <a:gd name="connsiteX10-181" fmla="*/ 1594123 w 2254431"/>
                  <a:gd name="connsiteY10-182" fmla="*/ 1594126 h 1867634"/>
                  <a:gd name="connsiteX11-183" fmla="*/ 1818102 w 2254431"/>
                  <a:gd name="connsiteY11-184" fmla="*/ 1370146 h 1867634"/>
                  <a:gd name="connsiteX12-185" fmla="*/ 2067929 w 2254431"/>
                  <a:gd name="connsiteY12-186" fmla="*/ 1370150 h 1867634"/>
                  <a:gd name="connsiteX13-187" fmla="*/ 2249729 w 2254431"/>
                  <a:gd name="connsiteY13-188" fmla="*/ 1188348 h 1867634"/>
                  <a:gd name="connsiteX14-189" fmla="*/ 2249729 w 2254431"/>
                  <a:gd name="connsiteY14-190" fmla="*/ 938520 h 1867634"/>
                  <a:gd name="connsiteX15-191" fmla="*/ 2254431 w 2254431"/>
                  <a:gd name="connsiteY15-192" fmla="*/ 933818 h 1867634"/>
                  <a:gd name="connsiteX16-193" fmla="*/ 2249729 w 2254431"/>
                  <a:gd name="connsiteY16-194" fmla="*/ 929116 h 1867634"/>
                  <a:gd name="connsiteX17-195" fmla="*/ 2249729 w 2254431"/>
                  <a:gd name="connsiteY17-196" fmla="*/ 679292 h 1867634"/>
                  <a:gd name="connsiteX18-197" fmla="*/ 2067926 w 2254431"/>
                  <a:gd name="connsiteY18-198" fmla="*/ 497490 h 1867634"/>
                  <a:gd name="connsiteX19-199" fmla="*/ 1818099 w 2254431"/>
                  <a:gd name="connsiteY19-200" fmla="*/ 497490 h 1867634"/>
                  <a:gd name="connsiteX20-201" fmla="*/ 1594123 w 2254431"/>
                  <a:gd name="connsiteY20-202" fmla="*/ 273510 h 1867634"/>
                  <a:gd name="connsiteX21-203" fmla="*/ 273507 w 2254431"/>
                  <a:gd name="connsiteY21-204" fmla="*/ 273510 h 1867634"/>
                  <a:gd name="connsiteX22-205" fmla="*/ 0 w 2254431"/>
                  <a:gd name="connsiteY22-206" fmla="*/ 933818 h 1867634"/>
                  <a:gd name="connsiteX0-207" fmla="*/ 2234976 w 2254431"/>
                  <a:gd name="connsiteY0-208" fmla="*/ 1140552 h 1867634"/>
                  <a:gd name="connsiteX1-209" fmla="*/ 2236496 w 2254431"/>
                  <a:gd name="connsiteY1-210" fmla="*/ 1135418 h 1867634"/>
                  <a:gd name="connsiteX2-211" fmla="*/ 2234976 w 2254431"/>
                  <a:gd name="connsiteY2-212" fmla="*/ 1140552 h 1867634"/>
                  <a:gd name="connsiteX3-213" fmla="*/ 2234976 w 2254431"/>
                  <a:gd name="connsiteY3-214" fmla="*/ 710150 h 1867634"/>
                  <a:gd name="connsiteX4-215" fmla="*/ 2240336 w 2254431"/>
                  <a:gd name="connsiteY4-216" fmla="*/ 727150 h 1867634"/>
                  <a:gd name="connsiteX5-217" fmla="*/ 2234976 w 2254431"/>
                  <a:gd name="connsiteY5-218" fmla="*/ 737448 h 1867634"/>
                  <a:gd name="connsiteX6-219" fmla="*/ 2234976 w 2254431"/>
                  <a:gd name="connsiteY6-220" fmla="*/ 710150 h 1867634"/>
                  <a:gd name="connsiteX7-221" fmla="*/ 0 w 2254431"/>
                  <a:gd name="connsiteY7-222" fmla="*/ 933818 h 1867634"/>
                  <a:gd name="connsiteX8-223" fmla="*/ 273507 w 2254431"/>
                  <a:gd name="connsiteY8-224" fmla="*/ 1594126 h 1867634"/>
                  <a:gd name="connsiteX9-225" fmla="*/ 1594123 w 2254431"/>
                  <a:gd name="connsiteY9-226" fmla="*/ 1594126 h 1867634"/>
                  <a:gd name="connsiteX10-227" fmla="*/ 1818102 w 2254431"/>
                  <a:gd name="connsiteY10-228" fmla="*/ 1370146 h 1867634"/>
                  <a:gd name="connsiteX11-229" fmla="*/ 2067929 w 2254431"/>
                  <a:gd name="connsiteY11-230" fmla="*/ 1370150 h 1867634"/>
                  <a:gd name="connsiteX12-231" fmla="*/ 2249729 w 2254431"/>
                  <a:gd name="connsiteY12-232" fmla="*/ 1188348 h 1867634"/>
                  <a:gd name="connsiteX13-233" fmla="*/ 2249729 w 2254431"/>
                  <a:gd name="connsiteY13-234" fmla="*/ 938520 h 1867634"/>
                  <a:gd name="connsiteX14-235" fmla="*/ 2254431 w 2254431"/>
                  <a:gd name="connsiteY14-236" fmla="*/ 933818 h 1867634"/>
                  <a:gd name="connsiteX15-237" fmla="*/ 2249729 w 2254431"/>
                  <a:gd name="connsiteY15-238" fmla="*/ 929116 h 1867634"/>
                  <a:gd name="connsiteX16-239" fmla="*/ 2249729 w 2254431"/>
                  <a:gd name="connsiteY16-240" fmla="*/ 679292 h 1867634"/>
                  <a:gd name="connsiteX17-241" fmla="*/ 2067926 w 2254431"/>
                  <a:gd name="connsiteY17-242" fmla="*/ 497490 h 1867634"/>
                  <a:gd name="connsiteX18-243" fmla="*/ 1818099 w 2254431"/>
                  <a:gd name="connsiteY18-244" fmla="*/ 497490 h 1867634"/>
                  <a:gd name="connsiteX19-245" fmla="*/ 1594123 w 2254431"/>
                  <a:gd name="connsiteY19-246" fmla="*/ 273510 h 1867634"/>
                  <a:gd name="connsiteX20-247" fmla="*/ 273507 w 2254431"/>
                  <a:gd name="connsiteY20-248" fmla="*/ 273510 h 1867634"/>
                  <a:gd name="connsiteX21-249" fmla="*/ 0 w 2254431"/>
                  <a:gd name="connsiteY21-250" fmla="*/ 933818 h 1867634"/>
                  <a:gd name="connsiteX0-251" fmla="*/ 2234976 w 2254431"/>
                  <a:gd name="connsiteY0-252" fmla="*/ 710150 h 1867634"/>
                  <a:gd name="connsiteX1-253" fmla="*/ 2240336 w 2254431"/>
                  <a:gd name="connsiteY1-254" fmla="*/ 727150 h 1867634"/>
                  <a:gd name="connsiteX2-255" fmla="*/ 2234976 w 2254431"/>
                  <a:gd name="connsiteY2-256" fmla="*/ 737448 h 1867634"/>
                  <a:gd name="connsiteX3-257" fmla="*/ 2234976 w 2254431"/>
                  <a:gd name="connsiteY3-258" fmla="*/ 710150 h 1867634"/>
                  <a:gd name="connsiteX4-259" fmla="*/ 0 w 2254431"/>
                  <a:gd name="connsiteY4-260" fmla="*/ 933818 h 1867634"/>
                  <a:gd name="connsiteX5-261" fmla="*/ 273507 w 2254431"/>
                  <a:gd name="connsiteY5-262" fmla="*/ 1594126 h 1867634"/>
                  <a:gd name="connsiteX6-263" fmla="*/ 1594123 w 2254431"/>
                  <a:gd name="connsiteY6-264" fmla="*/ 1594126 h 1867634"/>
                  <a:gd name="connsiteX7-265" fmla="*/ 1818102 w 2254431"/>
                  <a:gd name="connsiteY7-266" fmla="*/ 1370146 h 1867634"/>
                  <a:gd name="connsiteX8-267" fmla="*/ 2067929 w 2254431"/>
                  <a:gd name="connsiteY8-268" fmla="*/ 1370150 h 1867634"/>
                  <a:gd name="connsiteX9-269" fmla="*/ 2249729 w 2254431"/>
                  <a:gd name="connsiteY9-270" fmla="*/ 1188348 h 1867634"/>
                  <a:gd name="connsiteX10-271" fmla="*/ 2249729 w 2254431"/>
                  <a:gd name="connsiteY10-272" fmla="*/ 938520 h 1867634"/>
                  <a:gd name="connsiteX11-273" fmla="*/ 2254431 w 2254431"/>
                  <a:gd name="connsiteY11-274" fmla="*/ 933818 h 1867634"/>
                  <a:gd name="connsiteX12-275" fmla="*/ 2249729 w 2254431"/>
                  <a:gd name="connsiteY12-276" fmla="*/ 929116 h 1867634"/>
                  <a:gd name="connsiteX13-277" fmla="*/ 2249729 w 2254431"/>
                  <a:gd name="connsiteY13-278" fmla="*/ 679292 h 1867634"/>
                  <a:gd name="connsiteX14-279" fmla="*/ 2067926 w 2254431"/>
                  <a:gd name="connsiteY14-280" fmla="*/ 497490 h 1867634"/>
                  <a:gd name="connsiteX15-281" fmla="*/ 1818099 w 2254431"/>
                  <a:gd name="connsiteY15-282" fmla="*/ 497490 h 1867634"/>
                  <a:gd name="connsiteX16-283" fmla="*/ 1594123 w 2254431"/>
                  <a:gd name="connsiteY16-284" fmla="*/ 273510 h 1867634"/>
                  <a:gd name="connsiteX17-285" fmla="*/ 273507 w 2254431"/>
                  <a:gd name="connsiteY17-286" fmla="*/ 273510 h 1867634"/>
                  <a:gd name="connsiteX18-287" fmla="*/ 0 w 2254431"/>
                  <a:gd name="connsiteY18-288" fmla="*/ 933818 h 1867634"/>
                  <a:gd name="connsiteX0-289" fmla="*/ 2234976 w 2254431"/>
                  <a:gd name="connsiteY0-290" fmla="*/ 737448 h 1867634"/>
                  <a:gd name="connsiteX1-291" fmla="*/ 2240336 w 2254431"/>
                  <a:gd name="connsiteY1-292" fmla="*/ 727150 h 1867634"/>
                  <a:gd name="connsiteX2-293" fmla="*/ 2234976 w 2254431"/>
                  <a:gd name="connsiteY2-294" fmla="*/ 737448 h 1867634"/>
                  <a:gd name="connsiteX3-295" fmla="*/ 0 w 2254431"/>
                  <a:gd name="connsiteY3-296" fmla="*/ 933818 h 1867634"/>
                  <a:gd name="connsiteX4-297" fmla="*/ 273507 w 2254431"/>
                  <a:gd name="connsiteY4-298" fmla="*/ 1594126 h 1867634"/>
                  <a:gd name="connsiteX5-299" fmla="*/ 1594123 w 2254431"/>
                  <a:gd name="connsiteY5-300" fmla="*/ 1594126 h 1867634"/>
                  <a:gd name="connsiteX6-301" fmla="*/ 1818102 w 2254431"/>
                  <a:gd name="connsiteY6-302" fmla="*/ 1370146 h 1867634"/>
                  <a:gd name="connsiteX7-303" fmla="*/ 2067929 w 2254431"/>
                  <a:gd name="connsiteY7-304" fmla="*/ 1370150 h 1867634"/>
                  <a:gd name="connsiteX8-305" fmla="*/ 2249729 w 2254431"/>
                  <a:gd name="connsiteY8-306" fmla="*/ 1188348 h 1867634"/>
                  <a:gd name="connsiteX9-307" fmla="*/ 2249729 w 2254431"/>
                  <a:gd name="connsiteY9-308" fmla="*/ 938520 h 1867634"/>
                  <a:gd name="connsiteX10-309" fmla="*/ 2254431 w 2254431"/>
                  <a:gd name="connsiteY10-310" fmla="*/ 933818 h 1867634"/>
                  <a:gd name="connsiteX11-311" fmla="*/ 2249729 w 2254431"/>
                  <a:gd name="connsiteY11-312" fmla="*/ 929116 h 1867634"/>
                  <a:gd name="connsiteX12-313" fmla="*/ 2249729 w 2254431"/>
                  <a:gd name="connsiteY12-314" fmla="*/ 679292 h 1867634"/>
                  <a:gd name="connsiteX13-315" fmla="*/ 2067926 w 2254431"/>
                  <a:gd name="connsiteY13-316" fmla="*/ 497490 h 1867634"/>
                  <a:gd name="connsiteX14-317" fmla="*/ 1818099 w 2254431"/>
                  <a:gd name="connsiteY14-318" fmla="*/ 497490 h 1867634"/>
                  <a:gd name="connsiteX15-319" fmla="*/ 1594123 w 2254431"/>
                  <a:gd name="connsiteY15-320" fmla="*/ 273510 h 1867634"/>
                  <a:gd name="connsiteX16-321" fmla="*/ 273507 w 2254431"/>
                  <a:gd name="connsiteY16-322" fmla="*/ 273510 h 1867634"/>
                  <a:gd name="connsiteX17-323" fmla="*/ 0 w 2254431"/>
                  <a:gd name="connsiteY17-324" fmla="*/ 933818 h 1867634"/>
                  <a:gd name="connsiteX0-325" fmla="*/ 0 w 2254431"/>
                  <a:gd name="connsiteY0-326" fmla="*/ 933818 h 1867634"/>
                  <a:gd name="connsiteX1-327" fmla="*/ 273507 w 2254431"/>
                  <a:gd name="connsiteY1-328" fmla="*/ 1594126 h 1867634"/>
                  <a:gd name="connsiteX2-329" fmla="*/ 1594123 w 2254431"/>
                  <a:gd name="connsiteY2-330" fmla="*/ 1594126 h 1867634"/>
                  <a:gd name="connsiteX3-331" fmla="*/ 1818102 w 2254431"/>
                  <a:gd name="connsiteY3-332" fmla="*/ 1370146 h 1867634"/>
                  <a:gd name="connsiteX4-333" fmla="*/ 2067929 w 2254431"/>
                  <a:gd name="connsiteY4-334" fmla="*/ 1370150 h 1867634"/>
                  <a:gd name="connsiteX5-335" fmla="*/ 2249729 w 2254431"/>
                  <a:gd name="connsiteY5-336" fmla="*/ 1188348 h 1867634"/>
                  <a:gd name="connsiteX6-337" fmla="*/ 2249729 w 2254431"/>
                  <a:gd name="connsiteY6-338" fmla="*/ 938520 h 1867634"/>
                  <a:gd name="connsiteX7-339" fmla="*/ 2254431 w 2254431"/>
                  <a:gd name="connsiteY7-340" fmla="*/ 933818 h 1867634"/>
                  <a:gd name="connsiteX8-341" fmla="*/ 2249729 w 2254431"/>
                  <a:gd name="connsiteY8-342" fmla="*/ 929116 h 1867634"/>
                  <a:gd name="connsiteX9-343" fmla="*/ 2249729 w 2254431"/>
                  <a:gd name="connsiteY9-344" fmla="*/ 679292 h 1867634"/>
                  <a:gd name="connsiteX10-345" fmla="*/ 2067926 w 2254431"/>
                  <a:gd name="connsiteY10-346" fmla="*/ 497490 h 1867634"/>
                  <a:gd name="connsiteX11-347" fmla="*/ 1818099 w 2254431"/>
                  <a:gd name="connsiteY11-348" fmla="*/ 497490 h 1867634"/>
                  <a:gd name="connsiteX12-349" fmla="*/ 1594123 w 2254431"/>
                  <a:gd name="connsiteY12-350" fmla="*/ 273510 h 1867634"/>
                  <a:gd name="connsiteX13-351" fmla="*/ 273507 w 2254431"/>
                  <a:gd name="connsiteY13-352" fmla="*/ 273510 h 1867634"/>
                  <a:gd name="connsiteX14-353" fmla="*/ 0 w 2254431"/>
                  <a:gd name="connsiteY14-354" fmla="*/ 933818 h 1867634"/>
                  <a:gd name="connsiteX0-355" fmla="*/ 0 w 2249729"/>
                  <a:gd name="connsiteY0-356" fmla="*/ 933818 h 1867634"/>
                  <a:gd name="connsiteX1-357" fmla="*/ 273507 w 2249729"/>
                  <a:gd name="connsiteY1-358" fmla="*/ 1594126 h 1867634"/>
                  <a:gd name="connsiteX2-359" fmla="*/ 1594123 w 2249729"/>
                  <a:gd name="connsiteY2-360" fmla="*/ 1594126 h 1867634"/>
                  <a:gd name="connsiteX3-361" fmla="*/ 1818102 w 2249729"/>
                  <a:gd name="connsiteY3-362" fmla="*/ 1370146 h 1867634"/>
                  <a:gd name="connsiteX4-363" fmla="*/ 2067929 w 2249729"/>
                  <a:gd name="connsiteY4-364" fmla="*/ 1370150 h 1867634"/>
                  <a:gd name="connsiteX5-365" fmla="*/ 2249729 w 2249729"/>
                  <a:gd name="connsiteY5-366" fmla="*/ 1188348 h 1867634"/>
                  <a:gd name="connsiteX6-367" fmla="*/ 2249729 w 2249729"/>
                  <a:gd name="connsiteY6-368" fmla="*/ 938520 h 1867634"/>
                  <a:gd name="connsiteX7-369" fmla="*/ 2249729 w 2249729"/>
                  <a:gd name="connsiteY7-370" fmla="*/ 929116 h 1867634"/>
                  <a:gd name="connsiteX8-371" fmla="*/ 2249729 w 2249729"/>
                  <a:gd name="connsiteY8-372" fmla="*/ 679292 h 1867634"/>
                  <a:gd name="connsiteX9-373" fmla="*/ 2067926 w 2249729"/>
                  <a:gd name="connsiteY9-374" fmla="*/ 497490 h 1867634"/>
                  <a:gd name="connsiteX10-375" fmla="*/ 1818099 w 2249729"/>
                  <a:gd name="connsiteY10-376" fmla="*/ 497490 h 1867634"/>
                  <a:gd name="connsiteX11-377" fmla="*/ 1594123 w 2249729"/>
                  <a:gd name="connsiteY11-378" fmla="*/ 273510 h 1867634"/>
                  <a:gd name="connsiteX12-379" fmla="*/ 273507 w 2249729"/>
                  <a:gd name="connsiteY12-380" fmla="*/ 273510 h 1867634"/>
                  <a:gd name="connsiteX13-381" fmla="*/ 0 w 2249729"/>
                  <a:gd name="connsiteY13-382" fmla="*/ 933818 h 1867634"/>
                  <a:gd name="connsiteX0-383" fmla="*/ 0 w 2249729"/>
                  <a:gd name="connsiteY0-384" fmla="*/ 933818 h 1867634"/>
                  <a:gd name="connsiteX1-385" fmla="*/ 273507 w 2249729"/>
                  <a:gd name="connsiteY1-386" fmla="*/ 1594126 h 1867634"/>
                  <a:gd name="connsiteX2-387" fmla="*/ 1594123 w 2249729"/>
                  <a:gd name="connsiteY2-388" fmla="*/ 1594126 h 1867634"/>
                  <a:gd name="connsiteX3-389" fmla="*/ 1818102 w 2249729"/>
                  <a:gd name="connsiteY3-390" fmla="*/ 1370146 h 1867634"/>
                  <a:gd name="connsiteX4-391" fmla="*/ 2067929 w 2249729"/>
                  <a:gd name="connsiteY4-392" fmla="*/ 1370150 h 1867634"/>
                  <a:gd name="connsiteX5-393" fmla="*/ 2249729 w 2249729"/>
                  <a:gd name="connsiteY5-394" fmla="*/ 1188348 h 1867634"/>
                  <a:gd name="connsiteX6-395" fmla="*/ 2249729 w 2249729"/>
                  <a:gd name="connsiteY6-396" fmla="*/ 929116 h 1867634"/>
                  <a:gd name="connsiteX7-397" fmla="*/ 2249729 w 2249729"/>
                  <a:gd name="connsiteY7-398" fmla="*/ 679292 h 1867634"/>
                  <a:gd name="connsiteX8-399" fmla="*/ 2067926 w 2249729"/>
                  <a:gd name="connsiteY8-400" fmla="*/ 497490 h 1867634"/>
                  <a:gd name="connsiteX9-401" fmla="*/ 1818099 w 2249729"/>
                  <a:gd name="connsiteY9-402" fmla="*/ 497490 h 1867634"/>
                  <a:gd name="connsiteX10-403" fmla="*/ 1594123 w 2249729"/>
                  <a:gd name="connsiteY10-404" fmla="*/ 273510 h 1867634"/>
                  <a:gd name="connsiteX11-405" fmla="*/ 273507 w 2249729"/>
                  <a:gd name="connsiteY11-406" fmla="*/ 273510 h 1867634"/>
                  <a:gd name="connsiteX12-407" fmla="*/ 0 w 2249729"/>
                  <a:gd name="connsiteY12-408" fmla="*/ 933818 h 1867634"/>
                  <a:gd name="connsiteX0-409" fmla="*/ 0 w 2249729"/>
                  <a:gd name="connsiteY0-410" fmla="*/ 933818 h 1867634"/>
                  <a:gd name="connsiteX1-411" fmla="*/ 273507 w 2249729"/>
                  <a:gd name="connsiteY1-412" fmla="*/ 1594126 h 1867634"/>
                  <a:gd name="connsiteX2-413" fmla="*/ 1594123 w 2249729"/>
                  <a:gd name="connsiteY2-414" fmla="*/ 1594126 h 1867634"/>
                  <a:gd name="connsiteX3-415" fmla="*/ 1818102 w 2249729"/>
                  <a:gd name="connsiteY3-416" fmla="*/ 1370146 h 1867634"/>
                  <a:gd name="connsiteX4-417" fmla="*/ 2067929 w 2249729"/>
                  <a:gd name="connsiteY4-418" fmla="*/ 1370150 h 1867634"/>
                  <a:gd name="connsiteX5-419" fmla="*/ 2249729 w 2249729"/>
                  <a:gd name="connsiteY5-420" fmla="*/ 1188348 h 1867634"/>
                  <a:gd name="connsiteX6-421" fmla="*/ 2249729 w 2249729"/>
                  <a:gd name="connsiteY6-422" fmla="*/ 679292 h 1867634"/>
                  <a:gd name="connsiteX7-423" fmla="*/ 2067926 w 2249729"/>
                  <a:gd name="connsiteY7-424" fmla="*/ 497490 h 1867634"/>
                  <a:gd name="connsiteX8-425" fmla="*/ 1818099 w 2249729"/>
                  <a:gd name="connsiteY8-426" fmla="*/ 497490 h 1867634"/>
                  <a:gd name="connsiteX9-427" fmla="*/ 1594123 w 2249729"/>
                  <a:gd name="connsiteY9-428" fmla="*/ 273510 h 1867634"/>
                  <a:gd name="connsiteX10-429" fmla="*/ 273507 w 2249729"/>
                  <a:gd name="connsiteY10-430" fmla="*/ 273510 h 1867634"/>
                  <a:gd name="connsiteX11-431" fmla="*/ 0 w 2249729"/>
                  <a:gd name="connsiteY11-432" fmla="*/ 933818 h 18676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/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" Target="slide16.xml"/><Relationship Id="rId7" Type="http://schemas.openxmlformats.org/officeDocument/2006/relationships/image" Target="../media/image23.png"/><Relationship Id="rId6" Type="http://schemas.openxmlformats.org/officeDocument/2006/relationships/slide" Target="slide15.xml"/><Relationship Id="rId5" Type="http://schemas.openxmlformats.org/officeDocument/2006/relationships/image" Target="../media/image22.png"/><Relationship Id="rId4" Type="http://schemas.openxmlformats.org/officeDocument/2006/relationships/slide" Target="slide14.xml"/><Relationship Id="rId3" Type="http://schemas.openxmlformats.org/officeDocument/2006/relationships/image" Target="../media/image21.png"/><Relationship Id="rId2" Type="http://schemas.openxmlformats.org/officeDocument/2006/relationships/slide" Target="slide1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17.xml"/><Relationship Id="rId8" Type="http://schemas.openxmlformats.org/officeDocument/2006/relationships/image" Target="../media/image33.png"/><Relationship Id="rId7" Type="http://schemas.openxmlformats.org/officeDocument/2006/relationships/slide" Target="slide24.xml"/><Relationship Id="rId6" Type="http://schemas.openxmlformats.org/officeDocument/2006/relationships/slide" Target="slide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slide" Target="slide20.xml"/><Relationship Id="rId2" Type="http://schemas.openxmlformats.org/officeDocument/2006/relationships/image" Target="../media/image30.png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35.png"/><Relationship Id="rId11" Type="http://schemas.openxmlformats.org/officeDocument/2006/relationships/slide" Target="slide18.xml"/><Relationship Id="rId10" Type="http://schemas.openxmlformats.org/officeDocument/2006/relationships/image" Target="../media/image34.png"/><Relationship Id="rId1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slide" Target="slide21.xml"/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47.png"/><Relationship Id="rId7" Type="http://schemas.openxmlformats.org/officeDocument/2006/relationships/slide" Target="slide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slide" Target="slide2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slide" Target="slide2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slide" Target="slide16.xml"/><Relationship Id="rId3" Type="http://schemas.openxmlformats.org/officeDocument/2006/relationships/slide" Target="slide2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015865"/>
            <a:ext cx="12192000" cy="18421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4010" y="0"/>
            <a:ext cx="1855470" cy="176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89480" y="316865"/>
            <a:ext cx="3921125" cy="135509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334010" y="1671955"/>
            <a:ext cx="11400155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US" sz="5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Oswald" panose="00000500000000000000" pitchFamily="2" charset="0"/>
              </a:rPr>
              <a:t>TRƯỜNG ĐẠI HỌC AN GIANG</a:t>
            </a:r>
            <a:endParaRPr lang="en-US" sz="5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Oswald" panose="00000500000000000000" pitchFamily="2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152525" y="2800350"/>
            <a:ext cx="1058164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500" b="1">
                <a:solidFill>
                  <a:srgbClr val="FF0000"/>
                </a:solidFill>
                <a:latin typeface="Oswald" panose="00000500000000000000" pitchFamily="2" charset="0"/>
              </a:rPr>
              <a:t>KHOA CÔNG NGHỆ THÔNG TIN</a:t>
            </a:r>
            <a:endParaRPr lang="en-US" sz="3500" b="1">
              <a:solidFill>
                <a:srgbClr val="FF0000"/>
              </a:solidFill>
              <a:latin typeface="Oswald" panose="00000500000000000000" pitchFamily="2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495935" y="5015865"/>
            <a:ext cx="104927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500" b="1">
                <a:solidFill>
                  <a:schemeClr val="tx2">
                    <a:lumMod val="75000"/>
                  </a:schemeClr>
                </a:solidFill>
                <a:latin typeface="Oswald" panose="00000500000000000000" pitchFamily="2" charset="0"/>
              </a:rPr>
              <a:t>ĐỒ ÁN KẾT THÚC </a:t>
            </a:r>
            <a:r>
              <a:rPr lang="vi-VN" altLang="en-US" sz="4500" b="1">
                <a:solidFill>
                  <a:schemeClr val="tx2">
                    <a:lumMod val="75000"/>
                  </a:schemeClr>
                </a:solidFill>
                <a:latin typeface="Oswald" panose="00000500000000000000" pitchFamily="2" charset="0"/>
              </a:rPr>
              <a:t>HỌC PHẦN</a:t>
            </a:r>
            <a:endParaRPr lang="vi-VN" altLang="en-US" sz="4500" b="1">
              <a:solidFill>
                <a:schemeClr val="tx2">
                  <a:lumMod val="75000"/>
                </a:schemeClr>
              </a:solidFill>
              <a:latin typeface="Oswald" panose="00000500000000000000" pitchFamily="2" charset="0"/>
            </a:endParaRPr>
          </a:p>
          <a:p>
            <a:pPr algn="ctr"/>
            <a:r>
              <a:rPr lang="en-US" sz="4500" b="1">
                <a:solidFill>
                  <a:schemeClr val="accent4">
                    <a:lumMod val="50000"/>
                  </a:schemeClr>
                </a:solidFill>
                <a:latin typeface="Oswald" panose="00000500000000000000" pitchFamily="2" charset="0"/>
              </a:rPr>
              <a:t> LẬP TRÌNH .NET</a:t>
            </a:r>
            <a:endParaRPr lang="en-US" sz="4500" b="1">
              <a:solidFill>
                <a:schemeClr val="accent4">
                  <a:lumMod val="50000"/>
                </a:schemeClr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58865" cy="688975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Kết quả kiểm tra (</a:t>
              </a:r>
              <a:r>
                <a:rPr lang="vi-VN" altLang="ko-KR" sz="2700"/>
                <a:t>KetQua)</a:t>
              </a:r>
              <a:endParaRPr lang="vi-VN" altLang="ko-KR" sz="2700"/>
            </a:p>
          </p:txBody>
        </p:sp>
      </p:grpSp>
      <p:sp>
        <p:nvSpPr>
          <p:cNvPr id="2" name="Rectangles 1"/>
          <p:cNvSpPr/>
          <p:nvPr/>
        </p:nvSpPr>
        <p:spPr>
          <a:xfrm>
            <a:off x="186373" y="955040"/>
            <a:ext cx="440563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</a:t>
            </a:r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điểm kiểm tra của các học </a:t>
            </a:r>
            <a:r>
              <a:rPr lang="vi-VN" altLang="en-US" sz="2400"/>
              <a:t>sinh.</a:t>
            </a:r>
            <a:endParaRPr lang="vi-VN" altLang="en-US" sz="2400"/>
          </a:p>
        </p:txBody>
      </p:sp>
      <p:pic>
        <p:nvPicPr>
          <p:cNvPr id="41" name="Picture 12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1038225" y="1584960"/>
            <a:ext cx="9007475" cy="318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7" name="Group 6"/>
          <p:cNvGrpSpPr/>
          <p:nvPr/>
        </p:nvGrpSpPr>
        <p:grpSpPr>
          <a:xfrm>
            <a:off x="869315" y="244475"/>
            <a:ext cx="10454005" cy="785495"/>
            <a:chOff x="5207975" y="2573079"/>
            <a:chExt cx="6983876" cy="1711842"/>
          </a:xfrm>
        </p:grpSpPr>
        <p:sp>
          <p:nvSpPr>
            <p:cNvPr id="9" name="Rectangle 1"/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/>
                <a:t>	</a:t>
              </a:r>
              <a:r>
                <a:rPr lang="vi-VN" altLang="ko-KR" sz="4000">
                  <a:solidFill>
                    <a:schemeClr val="bg2">
                      <a:lumMod val="10000"/>
                    </a:schemeClr>
                  </a:solidFill>
                </a:rPr>
                <a:t>Phần III: Thiết kế hệ </a:t>
              </a:r>
              <a:r>
                <a:rPr lang="vi-VN" altLang="ko-KR" sz="4000">
                  <a:solidFill>
                    <a:schemeClr val="bg2">
                      <a:lumMod val="10000"/>
                    </a:schemeClr>
                  </a:solidFill>
                </a:rPr>
                <a:t>thống.</a:t>
              </a:r>
              <a:endParaRPr lang="vi-VN" altLang="ko-KR" sz="4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tangle 5"/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66113" y="3021354"/>
            <a:ext cx="2950989" cy="1777107"/>
            <a:chOff x="4098364" y="1571764"/>
            <a:chExt cx="7301609" cy="4397082"/>
          </a:xfrm>
        </p:grpSpPr>
        <p:grpSp>
          <p:nvGrpSpPr>
            <p:cNvPr id="54" name="Graphic 55"/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79" name="Freeform: Shape 78"/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80" name="Freeform: Shape 79"/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</p:grpSp>
        <p:sp>
          <p:nvSpPr>
            <p:cNvPr id="55" name="Freeform: Shape 54"/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70" name="Rectangle: Rounded Corners 69"/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9" name="그룹 31"/>
          <p:cNvGrpSpPr/>
          <p:nvPr/>
        </p:nvGrpSpPr>
        <p:grpSpPr>
          <a:xfrm>
            <a:off x="2050415" y="3710940"/>
            <a:ext cx="1621790" cy="546735"/>
            <a:chOff x="4586388" y="3390164"/>
            <a:chExt cx="1923380" cy="1010203"/>
          </a:xfrm>
        </p:grpSpPr>
        <p:sp>
          <p:nvSpPr>
            <p:cNvPr id="50" name="Oval 26"/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6" name="Round Same Side Corner Rectangle 8"/>
          <p:cNvSpPr/>
          <p:nvPr/>
        </p:nvSpPr>
        <p:spPr>
          <a:xfrm>
            <a:off x="704850" y="3153410"/>
            <a:ext cx="973455" cy="173037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11" name="Text Box 10"/>
          <p:cNvSpPr txBox="1"/>
          <p:nvPr/>
        </p:nvSpPr>
        <p:spPr>
          <a:xfrm>
            <a:off x="219075" y="4969510"/>
            <a:ext cx="15525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2500">
                <a:solidFill>
                  <a:srgbClr val="FF0000"/>
                </a:solidFill>
              </a:rPr>
              <a:t>Người dùng</a:t>
            </a:r>
            <a:endParaRPr lang="vi-VN" altLang="en-US" sz="2500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162175" y="3799205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Đăng </a:t>
            </a:r>
            <a:r>
              <a:rPr lang="vi-VN" altLang="en-US"/>
              <a:t>nhập</a:t>
            </a:r>
            <a:endParaRPr lang="vi-V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074160" y="3523615"/>
            <a:ext cx="1929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vi-VN" altLang="en-US"/>
              <a:t>Hệ thống</a:t>
            </a:r>
            <a:endParaRPr lang="vi-VN" altLang="en-US"/>
          </a:p>
          <a:p>
            <a:pPr algn="ctr"/>
            <a:r>
              <a:rPr lang="vi-VN" altLang="en-US" sz="1400"/>
              <a:t>kiểm tra trắc nghiệm</a:t>
            </a:r>
            <a:endParaRPr lang="vi-VN" altLang="en-US" sz="1400"/>
          </a:p>
        </p:txBody>
      </p:sp>
      <p:sp>
        <p:nvSpPr>
          <p:cNvPr id="14" name="Rectangle 18"/>
          <p:cNvSpPr/>
          <p:nvPr/>
        </p:nvSpPr>
        <p:spPr>
          <a:xfrm>
            <a:off x="8457565" y="1467485"/>
            <a:ext cx="1729105" cy="145605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" name="Rectangles 15"/>
          <p:cNvSpPr/>
          <p:nvPr/>
        </p:nvSpPr>
        <p:spPr>
          <a:xfrm>
            <a:off x="8532495" y="1520190"/>
            <a:ext cx="1578610" cy="9163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>
                <a:solidFill>
                  <a:srgbClr val="7030A0"/>
                </a:solidFill>
              </a:rPr>
              <a:t>Học Sinh</a:t>
            </a:r>
            <a:endParaRPr lang="vi-VN" altLang="en-US">
              <a:solidFill>
                <a:srgbClr val="7030A0"/>
              </a:solidFill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8457565" y="3255010"/>
            <a:ext cx="1729105" cy="145605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8" name="Rectangles 17"/>
          <p:cNvSpPr/>
          <p:nvPr/>
        </p:nvSpPr>
        <p:spPr>
          <a:xfrm>
            <a:off x="8532495" y="3307715"/>
            <a:ext cx="1578610" cy="9163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>
                <a:solidFill>
                  <a:srgbClr val="7030A0"/>
                </a:solidFill>
              </a:rPr>
              <a:t>Giáo </a:t>
            </a:r>
            <a:r>
              <a:rPr lang="vi-VN" altLang="en-US">
                <a:solidFill>
                  <a:srgbClr val="7030A0"/>
                </a:solidFill>
              </a:rPr>
              <a:t>Viên</a:t>
            </a:r>
            <a:endParaRPr lang="vi-VN" altLang="en-US">
              <a:solidFill>
                <a:srgbClr val="7030A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57565" y="5168265"/>
            <a:ext cx="1729105" cy="145605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20" name="Rectangles 19"/>
          <p:cNvSpPr/>
          <p:nvPr/>
        </p:nvSpPr>
        <p:spPr>
          <a:xfrm>
            <a:off x="8532495" y="5220970"/>
            <a:ext cx="1578610" cy="9163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>
                <a:solidFill>
                  <a:srgbClr val="7030A0"/>
                </a:solidFill>
              </a:rPr>
              <a:t>Quản </a:t>
            </a:r>
            <a:r>
              <a:rPr lang="vi-VN" altLang="en-US">
                <a:solidFill>
                  <a:srgbClr val="7030A0"/>
                </a:solidFill>
              </a:rPr>
              <a:t>lí</a:t>
            </a:r>
            <a:endParaRPr lang="vi-VN" altLang="en-US">
              <a:solidFill>
                <a:srgbClr val="7030A0"/>
              </a:solidFill>
            </a:endParaRPr>
          </a:p>
          <a:p>
            <a:pPr algn="ctr"/>
            <a:r>
              <a:rPr lang="vi-VN" altLang="en-US">
                <a:solidFill>
                  <a:srgbClr val="7030A0"/>
                </a:solidFill>
              </a:rPr>
              <a:t>(</a:t>
            </a:r>
            <a:r>
              <a:rPr lang="vi-VN" altLang="en-US">
                <a:solidFill>
                  <a:srgbClr val="7030A0"/>
                </a:solidFill>
              </a:rPr>
              <a:t>Admin)</a:t>
            </a:r>
            <a:endParaRPr lang="vi-VN" altLang="en-US">
              <a:solidFill>
                <a:srgbClr val="7030A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111240" y="3827145"/>
            <a:ext cx="2263775" cy="323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7" idx="2"/>
          </p:cNvCxnSpPr>
          <p:nvPr/>
        </p:nvCxnSpPr>
        <p:spPr>
          <a:xfrm>
            <a:off x="6067425" y="4424680"/>
            <a:ext cx="2383155" cy="13214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7" idx="1"/>
          </p:cNvCxnSpPr>
          <p:nvPr/>
        </p:nvCxnSpPr>
        <p:spPr>
          <a:xfrm flipV="1">
            <a:off x="6069965" y="1994535"/>
            <a:ext cx="2369820" cy="12109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ight Triangle 17"/>
          <p:cNvSpPr/>
          <p:nvPr/>
        </p:nvSpPr>
        <p:spPr>
          <a:xfrm>
            <a:off x="10258425" y="1467485"/>
            <a:ext cx="779145" cy="1073785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90" name="Round Same Side Corner Rectangle 6"/>
          <p:cNvSpPr/>
          <p:nvPr/>
        </p:nvSpPr>
        <p:spPr>
          <a:xfrm rot="2700000">
            <a:off x="11010643" y="1475347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27" name="Right Triangle 17"/>
          <p:cNvSpPr/>
          <p:nvPr/>
        </p:nvSpPr>
        <p:spPr>
          <a:xfrm>
            <a:off x="10258425" y="3306445"/>
            <a:ext cx="779145" cy="1073785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28" name="Round Same Side Corner Rectangle 6"/>
          <p:cNvSpPr/>
          <p:nvPr/>
        </p:nvSpPr>
        <p:spPr>
          <a:xfrm rot="2700000">
            <a:off x="11010643" y="3314307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29" name="Right Triangle 17"/>
          <p:cNvSpPr/>
          <p:nvPr/>
        </p:nvSpPr>
        <p:spPr>
          <a:xfrm>
            <a:off x="10258425" y="5168265"/>
            <a:ext cx="779145" cy="1073785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30" name="Round Same Side Corner Rectangle 6"/>
          <p:cNvSpPr/>
          <p:nvPr/>
        </p:nvSpPr>
        <p:spPr>
          <a:xfrm rot="2700000">
            <a:off x="11010643" y="522883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" grpId="0"/>
      <p:bldP spid="12" grpId="0"/>
      <p:bldP spid="13" grpId="0"/>
      <p:bldP spid="14" grpId="0" animBg="1"/>
      <p:bldP spid="16" grpId="0" animBg="1"/>
      <p:bldP spid="26" grpId="0" animBg="1"/>
      <p:bldP spid="90" grpId="0" animBg="1"/>
      <p:bldP spid="14" grpId="1" animBg="1"/>
      <p:bldP spid="16" grpId="1" animBg="1"/>
      <p:bldP spid="26" grpId="1" animBg="1"/>
      <p:bldP spid="90" grpId="1" animBg="1"/>
      <p:bldP spid="17" grpId="0" animBg="1"/>
      <p:bldP spid="18" grpId="0" animBg="1"/>
      <p:bldP spid="27" grpId="0" animBg="1"/>
      <p:bldP spid="28" grpId="0" animBg="1"/>
      <p:bldP spid="14" grpId="2" animBg="1"/>
      <p:bldP spid="16" grpId="2" animBg="1"/>
      <p:bldP spid="26" grpId="2" animBg="1"/>
      <p:bldP spid="90" grpId="2" animBg="1"/>
      <p:bldP spid="17" grpId="1" animBg="1"/>
      <p:bldP spid="18" grpId="1" animBg="1"/>
      <p:bldP spid="27" grpId="1" animBg="1"/>
      <p:bldP spid="28" grpId="1" animBg="1"/>
      <p:bldP spid="19" grpId="0" animBg="1"/>
      <p:bldP spid="20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58865" cy="688975"/>
            <a:chOff x="1487532" y="2017033"/>
            <a:chExt cx="2952328" cy="376914"/>
          </a:xfr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Học </a:t>
              </a:r>
              <a:r>
                <a:rPr lang="vi-VN" altLang="ko-KR" sz="2700"/>
                <a:t>Sinh</a:t>
              </a:r>
              <a:endParaRPr lang="vi-VN" altLang="ko-KR" sz="2700"/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idx="11"/>
          </p:nvPr>
        </p:nvPicPr>
        <p:blipFill>
          <a:blip r:embed="rId1"/>
          <a:stretch>
            <a:fillRect/>
          </a:stretch>
        </p:blipFill>
        <p:spPr>
          <a:xfrm>
            <a:off x="358140" y="1645920"/>
            <a:ext cx="7981315" cy="458216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746443" y="792480"/>
            <a:ext cx="3086100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ện 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chính</a:t>
            </a:r>
            <a:endParaRPr lang="vi-VN" altLang="vi-VN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Placeholder 4">
            <a:hlinkClick r:id="rId2" action="ppaction://hlinksldjump"/>
          </p:cNvPr>
          <p:cNvPicPr>
            <a:picLocks noChangeAspect="1"/>
          </p:cNvPicPr>
          <p:nvPr>
            <p:ph type="pic" idx="12"/>
          </p:nvPr>
        </p:nvPicPr>
        <p:blipFill>
          <a:blip r:embed="rId3"/>
          <a:stretch>
            <a:fillRect/>
          </a:stretch>
        </p:blipFill>
        <p:spPr>
          <a:xfrm>
            <a:off x="9427210" y="2386965"/>
            <a:ext cx="1781175" cy="43815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968105" y="1002665"/>
            <a:ext cx="205105" cy="57238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9248775" y="1002665"/>
            <a:ext cx="262318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Các chức </a:t>
            </a:r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năng</a:t>
            </a:r>
            <a:endParaRPr lang="vi-VN" altLang="en-US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Picture Placeholder 10">
            <a:hlinkClick r:id="rId4" action="ppaction://hlinksldjump"/>
          </p:cNvPr>
          <p:cNvPicPr>
            <a:picLocks noChangeAspect="1"/>
          </p:cNvPicPr>
          <p:nvPr>
            <p:ph type="pic" idx="13"/>
          </p:nvPr>
        </p:nvPicPr>
        <p:blipFill>
          <a:blip r:embed="rId5"/>
          <a:stretch>
            <a:fillRect/>
          </a:stretch>
        </p:blipFill>
        <p:spPr>
          <a:xfrm>
            <a:off x="9417685" y="3630930"/>
            <a:ext cx="1800225" cy="466725"/>
          </a:xfrm>
          <a:prstGeom prst="rect">
            <a:avLst/>
          </a:prstGeom>
        </p:spPr>
      </p:pic>
      <p:pic>
        <p:nvPicPr>
          <p:cNvPr id="12" name="Picture 1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735" y="4796790"/>
            <a:ext cx="1781175" cy="457200"/>
          </a:xfrm>
          <a:prstGeom prst="rect">
            <a:avLst/>
          </a:prstGeom>
        </p:spPr>
      </p:pic>
      <p:sp>
        <p:nvSpPr>
          <p:cNvPr id="13" name="Right Arrow 12">
            <a:hlinkClick r:id="rId8" action="ppaction://hlinksldjump"/>
          </p:cNvPr>
          <p:cNvSpPr/>
          <p:nvPr/>
        </p:nvSpPr>
        <p:spPr>
          <a:xfrm>
            <a:off x="11208385" y="6058535"/>
            <a:ext cx="754380" cy="66802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GV</a:t>
            </a:r>
            <a:endParaRPr lang="vi-V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506095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Thông tin cá nhân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40060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5498465" y="1229360"/>
            <a:ext cx="3113405" cy="33147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2381885" y="1299210"/>
            <a:ext cx="3116580" cy="3244850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506095" y="4732655"/>
            <a:ext cx="10694035" cy="1487805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/>
              <a:t>Hiện thông tin học sinh đang đăng nhập h</a:t>
            </a:r>
            <a:r>
              <a:rPr lang="vi-VN" altLang="en-US" sz="3600"/>
              <a:t>ệ thống</a:t>
            </a:r>
            <a:endParaRPr lang="vi-V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Làm Bài kiểm tra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40060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6"/>
          </p:nvPr>
        </p:nvPicPr>
        <p:blipFill>
          <a:blip r:embed="rId2"/>
          <a:stretch>
            <a:fillRect/>
          </a:stretch>
        </p:blipFill>
        <p:spPr>
          <a:xfrm>
            <a:off x="2308225" y="2086610"/>
            <a:ext cx="6843395" cy="384937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3136265" y="2085975"/>
            <a:ext cx="721995" cy="296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387340" y="2086610"/>
            <a:ext cx="927100" cy="5918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3233420" y="2732405"/>
            <a:ext cx="5074285" cy="3689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2308225" y="2086610"/>
            <a:ext cx="828040" cy="1837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233420" y="3152140"/>
            <a:ext cx="5818505" cy="24085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5324475" y="5560695"/>
            <a:ext cx="1635760" cy="4876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841230" y="4032250"/>
            <a:ext cx="166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Các đáp </a:t>
            </a:r>
            <a:r>
              <a:rPr lang="vi-VN" altLang="en-US"/>
              <a:t>án</a:t>
            </a:r>
            <a:endParaRPr lang="vi-VN" altLang="en-US"/>
          </a:p>
        </p:txBody>
      </p:sp>
      <p:cxnSp>
        <p:nvCxnSpPr>
          <p:cNvPr id="12" name="Straight Arrow Connector 11"/>
          <p:cNvCxnSpPr>
            <a:stCxn id="9" idx="3"/>
            <a:endCxn id="11" idx="1"/>
          </p:cNvCxnSpPr>
          <p:nvPr/>
        </p:nvCxnSpPr>
        <p:spPr>
          <a:xfrm flipV="1">
            <a:off x="9051925" y="4216400"/>
            <a:ext cx="789305" cy="14033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385050" y="6250305"/>
            <a:ext cx="166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Chọn đáp </a:t>
            </a:r>
            <a:r>
              <a:rPr lang="vi-VN" altLang="en-US"/>
              <a:t>án</a:t>
            </a:r>
            <a:endParaRPr lang="vi-VN" altLang="en-US"/>
          </a:p>
        </p:txBody>
      </p:sp>
      <p:cxnSp>
        <p:nvCxnSpPr>
          <p:cNvPr id="14" name="Straight Arrow Connector 13"/>
          <p:cNvCxnSpPr>
            <a:stCxn id="10" idx="2"/>
            <a:endCxn id="13" idx="1"/>
          </p:cNvCxnSpPr>
          <p:nvPr/>
        </p:nvCxnSpPr>
        <p:spPr>
          <a:xfrm>
            <a:off x="6142355" y="6048375"/>
            <a:ext cx="1242695" cy="386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245225" y="1243330"/>
            <a:ext cx="3596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Thông tin đề kiểm tra (Mã đề, tên đề, thời </a:t>
            </a:r>
            <a:r>
              <a:rPr lang="vi-VN" altLang="en-US"/>
              <a:t>gian)</a:t>
            </a:r>
            <a:endParaRPr lang="vi-VN" altLang="en-US"/>
          </a:p>
        </p:txBody>
      </p:sp>
      <p:cxnSp>
        <p:nvCxnSpPr>
          <p:cNvPr id="16" name="Elbow Connector 15"/>
          <p:cNvCxnSpPr>
            <a:stCxn id="6" idx="0"/>
            <a:endCxn id="15" idx="1"/>
          </p:cNvCxnSpPr>
          <p:nvPr/>
        </p:nvCxnSpPr>
        <p:spPr>
          <a:xfrm rot="16200000">
            <a:off x="5787390" y="1629410"/>
            <a:ext cx="520700" cy="39433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s 16"/>
          <p:cNvSpPr/>
          <p:nvPr/>
        </p:nvSpPr>
        <p:spPr>
          <a:xfrm>
            <a:off x="8429625" y="2234565"/>
            <a:ext cx="721995" cy="296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9938385" y="2087245"/>
            <a:ext cx="1666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Thời gian làm </a:t>
            </a:r>
            <a:r>
              <a:rPr lang="vi-VN" altLang="en-US"/>
              <a:t>bài</a:t>
            </a:r>
            <a:endParaRPr lang="vi-VN" altLang="en-US"/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9151620" y="2383155"/>
            <a:ext cx="786765" cy="26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8910" y="2544445"/>
            <a:ext cx="1666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Danh sách câu hỏi + đáp án đã </a:t>
            </a:r>
            <a:r>
              <a:rPr lang="vi-VN" altLang="en-US"/>
              <a:t>chọn</a:t>
            </a:r>
            <a:endParaRPr lang="vi-V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57530" y="1243330"/>
            <a:ext cx="1666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Nộp bài, kết thúc làm </a:t>
            </a:r>
            <a:r>
              <a:rPr lang="vi-VN" altLang="en-US"/>
              <a:t>bài.</a:t>
            </a:r>
            <a:endParaRPr lang="vi-VN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3858260" y="1356995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Câu </a:t>
            </a:r>
            <a:r>
              <a:rPr lang="vi-VN" altLang="en-US"/>
              <a:t>hỏi</a:t>
            </a:r>
            <a:endParaRPr lang="vi-VN" altLang="en-US"/>
          </a:p>
        </p:txBody>
      </p:sp>
      <p:cxnSp>
        <p:nvCxnSpPr>
          <p:cNvPr id="23" name="Elbow Connector 22"/>
          <p:cNvCxnSpPr>
            <a:stCxn id="8" idx="1"/>
            <a:endCxn id="20" idx="3"/>
          </p:cNvCxnSpPr>
          <p:nvPr/>
        </p:nvCxnSpPr>
        <p:spPr>
          <a:xfrm rot="10800000">
            <a:off x="1835785" y="3005455"/>
            <a:ext cx="472440" cy="317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0"/>
            <a:endCxn id="21" idx="3"/>
          </p:cNvCxnSpPr>
          <p:nvPr/>
        </p:nvCxnSpPr>
        <p:spPr>
          <a:xfrm rot="16200000" flipV="1">
            <a:off x="2600325" y="1189355"/>
            <a:ext cx="520065" cy="127317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2"/>
          </p:cNvCxnSpPr>
          <p:nvPr/>
        </p:nvCxnSpPr>
        <p:spPr>
          <a:xfrm flipH="1" flipV="1">
            <a:off x="4417060" y="1725295"/>
            <a:ext cx="153035" cy="1023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5068570"/>
            <a:ext cx="2661920" cy="1633220"/>
          </a:xfrm>
          <a:prstGeom prst="rect">
            <a:avLst/>
          </a:prstGeom>
        </p:spPr>
      </p:pic>
      <p:sp>
        <p:nvSpPr>
          <p:cNvPr id="27" name="Bent Arrow 26"/>
          <p:cNvSpPr/>
          <p:nvPr/>
        </p:nvSpPr>
        <p:spPr>
          <a:xfrm>
            <a:off x="774700" y="4122420"/>
            <a:ext cx="1533525" cy="941705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 animBg="1"/>
      <p:bldP spid="20" grpId="0"/>
      <p:bldP spid="5" grpId="0" animBg="1"/>
      <p:bldP spid="21" grpId="0"/>
      <p:bldP spid="7" grpId="0" animBg="1"/>
      <p:bldP spid="7" grpId="1" animBg="1"/>
      <p:bldP spid="22" grpId="0"/>
      <p:bldP spid="6" grpId="0" animBg="1"/>
      <p:bldP spid="15" grpId="0"/>
      <p:bldP spid="17" grpId="0" animBg="1"/>
      <p:bldP spid="18" grpId="0"/>
      <p:bldP spid="9" grpId="0" animBg="1"/>
      <p:bldP spid="11" grpId="0"/>
      <p:bldP spid="10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Kết quả kiểm tra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40060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306705" y="2489835"/>
            <a:ext cx="3614420" cy="219900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27685" y="5885815"/>
            <a:ext cx="8623935" cy="8839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Hiện kết qua kiểm tra dựa trên mã đề được chọn.</a:t>
            </a:r>
            <a:endParaRPr lang="vi-VN" altLang="en-US" sz="2400"/>
          </a:p>
        </p:txBody>
      </p:sp>
      <p:sp>
        <p:nvSpPr>
          <p:cNvPr id="6" name="Right Arrow 5"/>
          <p:cNvSpPr/>
          <p:nvPr/>
        </p:nvSpPr>
        <p:spPr>
          <a:xfrm>
            <a:off x="4165600" y="3142615"/>
            <a:ext cx="1293495" cy="71183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5593715" y="1673860"/>
            <a:ext cx="6137275" cy="3493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58865" cy="688975"/>
            <a:chOff x="1487532" y="2017033"/>
            <a:chExt cx="2952328" cy="376914"/>
          </a:xfr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Giáo </a:t>
              </a:r>
              <a:r>
                <a:rPr lang="vi-VN" altLang="ko-KR" sz="2700"/>
                <a:t>Viên</a:t>
              </a:r>
              <a:endParaRPr lang="vi-VN" altLang="ko-KR" sz="2700"/>
            </a:p>
          </p:txBody>
        </p:sp>
      </p:grpSp>
      <p:sp>
        <p:nvSpPr>
          <p:cNvPr id="4" name="Rectangles 3"/>
          <p:cNvSpPr/>
          <p:nvPr/>
        </p:nvSpPr>
        <p:spPr>
          <a:xfrm>
            <a:off x="746443" y="792480"/>
            <a:ext cx="3086100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ện 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chính</a:t>
            </a:r>
            <a:endParaRPr lang="vi-VN" altLang="vi-VN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968105" y="1002665"/>
            <a:ext cx="205105" cy="57238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Placeholder 15">
            <a:hlinkClick r:id="rId1" action="ppaction://hlinksldjump"/>
          </p:cNvPr>
          <p:cNvPicPr>
            <a:picLocks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9422130" y="3380105"/>
            <a:ext cx="1266825" cy="438150"/>
          </a:xfrm>
          <a:prstGeom prst="rect">
            <a:avLst/>
          </a:prstGeom>
        </p:spPr>
      </p:pic>
      <p:pic>
        <p:nvPicPr>
          <p:cNvPr id="17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130" y="4130675"/>
            <a:ext cx="1962150" cy="5048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" y="1649730"/>
            <a:ext cx="7971790" cy="4429760"/>
          </a:xfrm>
          <a:prstGeom prst="rect">
            <a:avLst/>
          </a:prstGeom>
        </p:spPr>
      </p:pic>
      <p:sp>
        <p:nvSpPr>
          <p:cNvPr id="19" name="Right Arrow 18">
            <a:hlinkClick r:id="rId6" action="ppaction://hlinksldjump"/>
          </p:cNvPr>
          <p:cNvSpPr/>
          <p:nvPr/>
        </p:nvSpPr>
        <p:spPr>
          <a:xfrm>
            <a:off x="11208385" y="6058535"/>
            <a:ext cx="754380" cy="66802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Ad</a:t>
            </a:r>
            <a:endParaRPr lang="vi-VN" altLang="en-US"/>
          </a:p>
        </p:txBody>
      </p:sp>
      <p:pic>
        <p:nvPicPr>
          <p:cNvPr id="20" name="Picture 19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130" y="4947920"/>
            <a:ext cx="1771650" cy="495300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9422130" y="948690"/>
            <a:ext cx="262318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Các chức </a:t>
            </a:r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năng</a:t>
            </a:r>
            <a:endParaRPr lang="vi-VN" altLang="en-US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Placeholder 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2130" y="2065020"/>
            <a:ext cx="188595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</p:pic>
      <p:pic>
        <p:nvPicPr>
          <p:cNvPr id="15" name="Picture Placeholder 1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2130" y="2703830"/>
            <a:ext cx="1419225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Thông tin cá </a:t>
            </a:r>
            <a:r>
              <a:rPr lang="vi-VN" altLang="en-US" sz="3600" b="1"/>
              <a:t>nhân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29265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GV</a:t>
            </a:r>
            <a:endParaRPr lang="vi-VN" alt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749300" y="4970145"/>
            <a:ext cx="10694035" cy="1466215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200"/>
              <a:t>Hiện thông tin Giáo Viên đang đăng nhập hệ thống và</a:t>
            </a:r>
            <a:endParaRPr lang="vi-VN" altLang="en-US" sz="3200"/>
          </a:p>
          <a:p>
            <a:pPr algn="ctr"/>
            <a:r>
              <a:rPr lang="vi-VN" altLang="en-US" sz="3200"/>
              <a:t>Có thể chỉnh sửa thông tin.</a:t>
            </a:r>
            <a:endParaRPr lang="vi-VN" altLang="en-US" sz="3200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2192655" y="1543685"/>
            <a:ext cx="3018155" cy="3115945"/>
          </a:xfrm>
          <a:prstGeom prst="rect">
            <a:avLst/>
          </a:prstGeom>
        </p:spPr>
      </p:pic>
      <p:pic>
        <p:nvPicPr>
          <p:cNvPr id="5" name="Picture Placeholder 4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6553200" y="1483995"/>
            <a:ext cx="3108960" cy="317563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5210810" y="3072130"/>
            <a:ext cx="1342390" cy="298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486400" y="2620010"/>
            <a:ext cx="916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Sửa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Đề kiểm </a:t>
            </a:r>
            <a:r>
              <a:rPr lang="vi-VN" altLang="en-US" sz="3600" b="1"/>
              <a:t>tra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29265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GV</a:t>
            </a:r>
            <a:endParaRPr lang="vi-VN" alt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1994535" y="1183640"/>
            <a:ext cx="8203565" cy="384429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3533775" y="1278890"/>
            <a:ext cx="1196340" cy="3663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8" idx="1"/>
            <a:endCxn id="17" idx="1"/>
          </p:cNvCxnSpPr>
          <p:nvPr/>
        </p:nvCxnSpPr>
        <p:spPr>
          <a:xfrm rot="10800000" flipV="1">
            <a:off x="1993265" y="1461770"/>
            <a:ext cx="1539875" cy="4441825"/>
          </a:xfrm>
          <a:prstGeom prst="bentConnector3">
            <a:avLst>
              <a:gd name="adj1" fmla="val 11546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1994535" y="5100955"/>
            <a:ext cx="7038340" cy="135509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9323705" y="5163820"/>
            <a:ext cx="2620010" cy="13366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Chứa thông tin về mã đề kiểm tra.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Nội </a:t>
            </a:r>
            <a:r>
              <a:rPr lang="vi-VN" altLang="en-US" sz="3600" b="1"/>
              <a:t>dung 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640060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GV</a:t>
            </a:r>
            <a:endParaRPr lang="vi-VN" alt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1491615" y="1377950"/>
            <a:ext cx="8818245" cy="391160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2930525" y="1377950"/>
            <a:ext cx="1196340" cy="3663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8" idx="2"/>
            <a:endCxn id="5" idx="1"/>
          </p:cNvCxnSpPr>
          <p:nvPr/>
        </p:nvCxnSpPr>
        <p:spPr>
          <a:xfrm>
            <a:off x="3528695" y="1744345"/>
            <a:ext cx="2124075" cy="4311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5749925" y="5455920"/>
            <a:ext cx="4199255" cy="121793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322580" y="5455920"/>
            <a:ext cx="4538345" cy="11639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Chứa nội dung các câu hỏi kiểm tra của 1 mã đề.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s 33"/>
          <p:cNvSpPr/>
          <p:nvPr/>
        </p:nvSpPr>
        <p:spPr>
          <a:xfrm>
            <a:off x="272415" y="274955"/>
            <a:ext cx="11647170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>
              <a:buClrTx/>
              <a:buSzTx/>
              <a:buNone/>
            </a:pPr>
            <a:r>
              <a:rPr lang="en-US" altLang="zh-CN" sz="85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Hệ thống </a:t>
            </a:r>
            <a:endParaRPr lang="en-US" altLang="zh-CN" sz="85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libri" panose="020F0502020204030204" charset="0"/>
              <a:cs typeface="Calibri" panose="020F0502020204030204" charset="0"/>
            </a:endParaRPr>
          </a:p>
          <a:p>
            <a:pPr algn="ctr">
              <a:buClrTx/>
              <a:buSzTx/>
              <a:buNone/>
            </a:pPr>
            <a:r>
              <a:rPr lang="en-US" altLang="zh-CN" sz="85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Kiểm Tra Trắc Nghiệm</a:t>
            </a:r>
            <a:endParaRPr lang="en-US" altLang="zh-CN" sz="85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8832850" y="4961890"/>
            <a:ext cx="29483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sz="2000" b="1">
                <a:solidFill>
                  <a:schemeClr val="accent4">
                    <a:lumMod val="50000"/>
                  </a:schemeClr>
                </a:solidFill>
              </a:rPr>
              <a:t>Lê Hoàng Phong </a:t>
            </a:r>
            <a:endParaRPr lang="en-US" sz="2000" b="1">
              <a:solidFill>
                <a:schemeClr val="accent4">
                  <a:lumMod val="50000"/>
                </a:schemeClr>
              </a:solidFill>
            </a:endParaRPr>
          </a:p>
          <a:p>
            <a:pPr algn="r"/>
            <a:r>
              <a:rPr lang="en-US" sz="2000" b="1">
                <a:solidFill>
                  <a:schemeClr val="accent4">
                    <a:lumMod val="50000"/>
                  </a:schemeClr>
                </a:solidFill>
              </a:rPr>
              <a:t>DPM195235 </a:t>
            </a:r>
            <a:endParaRPr lang="en-US" sz="2000" b="1">
              <a:solidFill>
                <a:schemeClr val="accent4">
                  <a:lumMod val="50000"/>
                </a:schemeClr>
              </a:solidFill>
            </a:endParaRPr>
          </a:p>
          <a:p>
            <a:pPr algn="r"/>
            <a:r>
              <a:rPr lang="en-US" sz="2000" b="1">
                <a:solidFill>
                  <a:schemeClr val="accent4">
                    <a:lumMod val="50000"/>
                  </a:schemeClr>
                </a:solidFill>
              </a:rPr>
              <a:t>DH20PM</a:t>
            </a:r>
            <a:endParaRPr lang="en-US" sz="2000" b="1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82930" y="3313430"/>
            <a:ext cx="5904230" cy="3189605"/>
            <a:chOff x="4098364" y="1571764"/>
            <a:chExt cx="7301609" cy="4397082"/>
          </a:xfrm>
        </p:grpSpPr>
        <p:grpSp>
          <p:nvGrpSpPr>
            <p:cNvPr id="54" name="Graphic 55"/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79" name="Freeform: Shape 78"/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80" name="Freeform: Shape 79"/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</p:grpSp>
        <p:sp>
          <p:nvSpPr>
            <p:cNvPr id="55" name="Freeform: Shape 54"/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70" name="Rectangle: Rounded Corners 69"/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17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3526790"/>
            <a:ext cx="4135120" cy="229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Danh Sách kiểm </a:t>
            </a:r>
            <a:r>
              <a:rPr lang="vi-VN" altLang="en-US" sz="3600" b="1"/>
              <a:t>tra</a:t>
            </a:r>
            <a:endParaRPr lang="vi-VN" altLang="en-US" sz="3600" b="1"/>
          </a:p>
        </p:txBody>
      </p:sp>
      <p:sp>
        <p:nvSpPr>
          <p:cNvPr id="3" name="Left Arrow 2">
            <a:hlinkClick r:id="rId1" action="ppaction://hlinksldjump"/>
          </p:cNvPr>
          <p:cNvSpPr/>
          <p:nvPr/>
        </p:nvSpPr>
        <p:spPr>
          <a:xfrm>
            <a:off x="10779760" y="388620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GV</a:t>
            </a:r>
            <a:endParaRPr lang="vi-VN" alt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12"/>
          </p:nvPr>
        </p:nvPicPr>
        <p:blipFill>
          <a:blip r:embed="rId2"/>
          <a:stretch>
            <a:fillRect/>
          </a:stretch>
        </p:blipFill>
        <p:spPr>
          <a:xfrm>
            <a:off x="398145" y="2636520"/>
            <a:ext cx="3491230" cy="2124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" name="Picture Placeholder 4"/>
          <p:cNvPicPr>
            <a:picLocks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4662170" y="1940560"/>
            <a:ext cx="7003415" cy="34086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98145" y="5723890"/>
            <a:ext cx="8623935" cy="8839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Hiện danh </a:t>
            </a:r>
            <a:r>
              <a:rPr lang="vi-VN" altLang="en-US" sz="2400"/>
              <a:t>sách kết qua kiểm tra dựa trên mã đề được chọn.</a:t>
            </a:r>
            <a:endParaRPr lang="vi-VN" altLang="en-US" sz="240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3889375" y="3644900"/>
            <a:ext cx="772795" cy="539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Left Arrow 7">
            <a:hlinkClick r:id="rId4" action="ppaction://hlinksldjump"/>
          </p:cNvPr>
          <p:cNvSpPr/>
          <p:nvPr/>
        </p:nvSpPr>
        <p:spPr>
          <a:xfrm>
            <a:off x="10906760" y="6002655"/>
            <a:ext cx="108902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/>
              <a:t>Ad</a:t>
            </a:r>
            <a:endParaRPr lang="vi-V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58865" cy="688975"/>
            <a:chOff x="1487532" y="2017033"/>
            <a:chExt cx="2952328" cy="376914"/>
          </a:xfr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Quản Lí (</a:t>
              </a:r>
              <a:r>
                <a:rPr lang="vi-VN" altLang="ko-KR" sz="2700"/>
                <a:t>Admin)</a:t>
              </a:r>
              <a:endParaRPr lang="vi-VN" altLang="ko-KR" sz="2700"/>
            </a:p>
          </p:txBody>
        </p:sp>
      </p:grpSp>
      <p:sp>
        <p:nvSpPr>
          <p:cNvPr id="4" name="Rectangles 3"/>
          <p:cNvSpPr/>
          <p:nvPr/>
        </p:nvSpPr>
        <p:spPr>
          <a:xfrm>
            <a:off x="746443" y="792480"/>
            <a:ext cx="3086100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Giao Di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ện </a:t>
            </a:r>
            <a:r>
              <a:rPr lang="vi-VN" altLang="vi-VN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chính</a:t>
            </a:r>
            <a:endParaRPr lang="vi-VN" altLang="vi-VN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968105" y="1002665"/>
            <a:ext cx="205105" cy="57238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9248775" y="1002665"/>
            <a:ext cx="262318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Các chức </a:t>
            </a:r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năng</a:t>
            </a:r>
            <a:endParaRPr lang="vi-VN" altLang="en-US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1345565"/>
            <a:ext cx="7012305" cy="3994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90" y="4424045"/>
            <a:ext cx="2676525" cy="2124075"/>
          </a:xfrm>
          <a:prstGeom prst="rect">
            <a:avLst/>
          </a:prstGeom>
        </p:spPr>
      </p:pic>
      <p:pic>
        <p:nvPicPr>
          <p:cNvPr id="15" name="Picture Placeholder 14">
            <a:hlinkClick r:id="rId3" action="ppaction://hlinksldjump"/>
          </p:cNvPr>
          <p:cNvPicPr>
            <a:picLocks noChangeAspect="1"/>
          </p:cNvPicPr>
          <p:nvPr>
            <p:ph type="pic" idx="11"/>
          </p:nvPr>
        </p:nvPicPr>
        <p:blipFill>
          <a:blip r:embed="rId4"/>
          <a:stretch>
            <a:fillRect/>
          </a:stretch>
        </p:blipFill>
        <p:spPr>
          <a:xfrm>
            <a:off x="9584690" y="3743960"/>
            <a:ext cx="1771650" cy="495300"/>
          </a:xfrm>
          <a:prstGeom prst="rect">
            <a:avLst/>
          </a:prstGeom>
        </p:spPr>
      </p:pic>
      <p:pic>
        <p:nvPicPr>
          <p:cNvPr id="19" name="Picture Placeholder 18"/>
          <p:cNvPicPr>
            <a:picLocks noChangeAspect="1"/>
          </p:cNvPicPr>
          <p:nvPr>
            <p:ph type="pic" idx="12"/>
          </p:nvPr>
        </p:nvPicPr>
        <p:blipFill>
          <a:blip r:embed="rId5"/>
          <a:stretch>
            <a:fillRect/>
          </a:stretch>
        </p:blipFill>
        <p:spPr>
          <a:xfrm>
            <a:off x="9584690" y="3071495"/>
            <a:ext cx="1914525" cy="542925"/>
          </a:xfrm>
          <a:prstGeom prst="rect">
            <a:avLst/>
          </a:prstGeom>
        </p:spPr>
      </p:pic>
      <p:pic>
        <p:nvPicPr>
          <p:cNvPr id="21" name="Picture Placeholder 20"/>
          <p:cNvPicPr>
            <a:picLocks noChangeAspect="1"/>
          </p:cNvPicPr>
          <p:nvPr>
            <p:ph type="pic" idx="13"/>
          </p:nvPr>
        </p:nvPicPr>
        <p:blipFill>
          <a:blip r:embed="rId6"/>
          <a:stretch>
            <a:fillRect/>
          </a:stretch>
        </p:blipFill>
        <p:spPr>
          <a:xfrm>
            <a:off x="9584690" y="2408555"/>
            <a:ext cx="1590675" cy="533400"/>
          </a:xfrm>
          <a:prstGeom prst="rect">
            <a:avLst/>
          </a:prstGeom>
        </p:spPr>
      </p:pic>
      <p:pic>
        <p:nvPicPr>
          <p:cNvPr id="22" name="Picture 2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690" y="4424045"/>
            <a:ext cx="2133600" cy="46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Tài </a:t>
            </a:r>
            <a:r>
              <a:rPr lang="vi-VN" altLang="en-US" sz="3600" b="1"/>
              <a:t>Khoản</a:t>
            </a:r>
            <a:endParaRPr lang="vi-VN" altLang="en-US" sz="3600" b="1"/>
          </a:p>
        </p:txBody>
      </p:sp>
      <p:pic>
        <p:nvPicPr>
          <p:cNvPr id="76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115" y="1180465"/>
            <a:ext cx="777303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65" y="4971415"/>
            <a:ext cx="6372225" cy="161544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2725420" y="2455545"/>
            <a:ext cx="6221730" cy="398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Elbow Connector 3"/>
          <p:cNvCxnSpPr>
            <a:stCxn id="18" idx="3"/>
          </p:cNvCxnSpPr>
          <p:nvPr/>
        </p:nvCxnSpPr>
        <p:spPr>
          <a:xfrm>
            <a:off x="8947150" y="2654935"/>
            <a:ext cx="818515" cy="2292985"/>
          </a:xfrm>
          <a:prstGeom prst="bentConnector2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s 5"/>
          <p:cNvSpPr/>
          <p:nvPr/>
        </p:nvSpPr>
        <p:spPr>
          <a:xfrm>
            <a:off x="1044575" y="5196205"/>
            <a:ext cx="3254375" cy="13906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Bảng lưu thông tin các tài khoản đăng nhập.</a:t>
            </a:r>
            <a:endParaRPr lang="en-US"/>
          </a:p>
        </p:txBody>
      </p:sp>
      <p:sp>
        <p:nvSpPr>
          <p:cNvPr id="5" name="Left Arrow 4">
            <a:hlinkClick r:id="rId3" action="ppaction://hlinksldjump"/>
          </p:cNvPr>
          <p:cNvSpPr/>
          <p:nvPr/>
        </p:nvSpPr>
        <p:spPr>
          <a:xfrm>
            <a:off x="10617200" y="388620"/>
            <a:ext cx="91630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Giáo </a:t>
            </a:r>
            <a:r>
              <a:rPr lang="vi-VN" altLang="en-US" sz="3600" b="1"/>
              <a:t>Viên</a:t>
            </a:r>
            <a:endParaRPr lang="vi-VN" altLang="en-US" sz="3600" b="1"/>
          </a:p>
        </p:txBody>
      </p:sp>
      <p:pic>
        <p:nvPicPr>
          <p:cNvPr id="8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307465"/>
            <a:ext cx="7987030" cy="35839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s 17"/>
          <p:cNvSpPr/>
          <p:nvPr/>
        </p:nvSpPr>
        <p:spPr>
          <a:xfrm>
            <a:off x="2250440" y="1517650"/>
            <a:ext cx="4067175" cy="3981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4977765"/>
            <a:ext cx="7994015" cy="1809115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18" idx="1"/>
            <a:endCxn id="3" idx="1"/>
          </p:cNvCxnSpPr>
          <p:nvPr/>
        </p:nvCxnSpPr>
        <p:spPr>
          <a:xfrm rot="10800000" flipV="1">
            <a:off x="1639570" y="1717040"/>
            <a:ext cx="610235" cy="4165600"/>
          </a:xfrm>
          <a:prstGeom prst="bentConnector3">
            <a:avLst>
              <a:gd name="adj1" fmla="val 13902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s 5"/>
          <p:cNvSpPr/>
          <p:nvPr/>
        </p:nvSpPr>
        <p:spPr>
          <a:xfrm>
            <a:off x="8763000" y="1517650"/>
            <a:ext cx="2145030" cy="21990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Bảng lưu thông tin giáo viên.</a:t>
            </a:r>
            <a:endParaRPr lang="en-US"/>
          </a:p>
        </p:txBody>
      </p:sp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908030" y="388620"/>
            <a:ext cx="91630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Pentagon 1"/>
          <p:cNvSpPr/>
          <p:nvPr/>
        </p:nvSpPr>
        <p:spPr>
          <a:xfrm>
            <a:off x="473710" y="388620"/>
            <a:ext cx="8677910" cy="721995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3600" b="1"/>
              <a:t>Học </a:t>
            </a:r>
            <a:r>
              <a:rPr lang="vi-VN" altLang="en-US" sz="3600" b="1"/>
              <a:t>Sinh</a:t>
            </a:r>
            <a:endParaRPr lang="vi-VN" altLang="en-US" sz="3600" b="1"/>
          </a:p>
        </p:txBody>
      </p:sp>
      <p:pic>
        <p:nvPicPr>
          <p:cNvPr id="84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1224280"/>
            <a:ext cx="6859905" cy="321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548505"/>
            <a:ext cx="7590155" cy="174244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2433320" y="1398270"/>
            <a:ext cx="3733800" cy="3663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Elbow Connector 3"/>
          <p:cNvCxnSpPr>
            <a:stCxn id="18" idx="1"/>
            <a:endCxn id="3" idx="1"/>
          </p:cNvCxnSpPr>
          <p:nvPr/>
        </p:nvCxnSpPr>
        <p:spPr>
          <a:xfrm rot="10800000" flipV="1">
            <a:off x="828040" y="1581785"/>
            <a:ext cx="1604645" cy="3837940"/>
          </a:xfrm>
          <a:prstGeom prst="bentConnector3">
            <a:avLst>
              <a:gd name="adj1" fmla="val 11484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s 5"/>
          <p:cNvSpPr/>
          <p:nvPr/>
        </p:nvSpPr>
        <p:spPr>
          <a:xfrm>
            <a:off x="8763000" y="1517650"/>
            <a:ext cx="2145030" cy="21990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Bảng lưu thông tin Học Sinh.</a:t>
            </a:r>
            <a:endParaRPr lang="en-US"/>
          </a:p>
        </p:txBody>
      </p:sp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1021695" y="388620"/>
            <a:ext cx="91630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Ad</a:t>
            </a:r>
            <a:endParaRPr lang="en-US"/>
          </a:p>
        </p:txBody>
      </p:sp>
      <p:sp>
        <p:nvSpPr>
          <p:cNvPr id="5" name="Left Arrow 4">
            <a:hlinkClick r:id="rId4" action="ppaction://hlinksldjump"/>
          </p:cNvPr>
          <p:cNvSpPr/>
          <p:nvPr/>
        </p:nvSpPr>
        <p:spPr>
          <a:xfrm>
            <a:off x="11021695" y="5939790"/>
            <a:ext cx="916305" cy="72199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GV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58865" cy="688975"/>
            <a:chOff x="1487532" y="2017033"/>
            <a:chExt cx="2952328" cy="376914"/>
          </a:xfr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vi-VN" sz="2700"/>
                <a:t>Một số tính năng khác</a:t>
              </a:r>
              <a:endParaRPr lang="en-US" altLang="vi-VN" sz="27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1160780"/>
            <a:ext cx="6414770" cy="38798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362960" y="5347335"/>
            <a:ext cx="8106410" cy="1153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Thay đổi mật khẩu đăng nhập của tài khoản đang sử dụng hệ thống.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/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-1" fmla="*/ 650223 w 654902"/>
                <a:gd name="connsiteY0-2" fmla="*/ 78590 h 1140678"/>
                <a:gd name="connsiteX1-3" fmla="*/ 654902 w 654902"/>
                <a:gd name="connsiteY1-4" fmla="*/ 123039 h 1140678"/>
                <a:gd name="connsiteX2-5" fmla="*/ 654902 w 654902"/>
                <a:gd name="connsiteY2-6" fmla="*/ 230651 h 1140678"/>
                <a:gd name="connsiteX3-7" fmla="*/ 612793 w 654902"/>
                <a:gd name="connsiteY3-8" fmla="*/ 413124 h 1140678"/>
                <a:gd name="connsiteX4-9" fmla="*/ 556647 w 654902"/>
                <a:gd name="connsiteY4-10" fmla="*/ 546470 h 1140678"/>
                <a:gd name="connsiteX5-11" fmla="*/ 500502 w 654902"/>
                <a:gd name="connsiteY5-12" fmla="*/ 623670 h 1140678"/>
                <a:gd name="connsiteX6-13" fmla="*/ 470090 w 654902"/>
                <a:gd name="connsiteY6-14" fmla="*/ 691513 h 1140678"/>
                <a:gd name="connsiteX7-15" fmla="*/ 409265 w 654902"/>
                <a:gd name="connsiteY7-16" fmla="*/ 707889 h 1140678"/>
                <a:gd name="connsiteX8-17" fmla="*/ 231471 w 654902"/>
                <a:gd name="connsiteY8-18" fmla="*/ 618992 h 1140678"/>
                <a:gd name="connsiteX9-19" fmla="*/ 458393 w 654902"/>
                <a:gd name="connsiteY9-20" fmla="*/ 721925 h 1140678"/>
                <a:gd name="connsiteX10-21" fmla="*/ 465411 w 654902"/>
                <a:gd name="connsiteY10-22" fmla="*/ 733622 h 1140678"/>
                <a:gd name="connsiteX11-23" fmla="*/ 432659 w 654902"/>
                <a:gd name="connsiteY11-24" fmla="*/ 1016690 h 1140678"/>
                <a:gd name="connsiteX12-25" fmla="*/ 413944 w 654902"/>
                <a:gd name="connsiteY12-26" fmla="*/ 1100908 h 1140678"/>
                <a:gd name="connsiteX13-27" fmla="*/ 395229 w 654902"/>
                <a:gd name="connsiteY13-28" fmla="*/ 1140678 h 1140678"/>
                <a:gd name="connsiteX14-29" fmla="*/ 210416 w 654902"/>
                <a:gd name="connsiteY14-30" fmla="*/ 883344 h 1140678"/>
                <a:gd name="connsiteX15-31" fmla="*/ 100465 w 654902"/>
                <a:gd name="connsiteY15-32" fmla="*/ 806144 h 1140678"/>
                <a:gd name="connsiteX16-33" fmla="*/ 16246 w 654902"/>
                <a:gd name="connsiteY16-34" fmla="*/ 562846 h 1140678"/>
                <a:gd name="connsiteX17-35" fmla="*/ 57735 w 654902"/>
                <a:gd name="connsiteY17-36" fmla="*/ 346242 h 1140678"/>
                <a:gd name="connsiteX18-37" fmla="*/ 149592 w 654902"/>
                <a:gd name="connsiteY18-38" fmla="*/ 368676 h 1140678"/>
                <a:gd name="connsiteX19-39" fmla="*/ 56016 w 654902"/>
                <a:gd name="connsiteY19-40" fmla="*/ 293815 h 1140678"/>
                <a:gd name="connsiteX20-41" fmla="*/ 23264 w 654902"/>
                <a:gd name="connsiteY20-42" fmla="*/ 218954 h 1140678"/>
                <a:gd name="connsiteX21-43" fmla="*/ 13907 w 654902"/>
                <a:gd name="connsiteY21-44" fmla="*/ 120700 h 1140678"/>
                <a:gd name="connsiteX22-45" fmla="*/ 161289 w 654902"/>
                <a:gd name="connsiteY22-46" fmla="*/ 254045 h 1140678"/>
                <a:gd name="connsiteX23-47" fmla="*/ 191701 w 654902"/>
                <a:gd name="connsiteY23-48" fmla="*/ 174506 h 1140678"/>
                <a:gd name="connsiteX24-49" fmla="*/ 236150 w 654902"/>
                <a:gd name="connsiteY24-50" fmla="*/ 127718 h 1140678"/>
                <a:gd name="connsiteX25-51" fmla="*/ 320368 w 654902"/>
                <a:gd name="connsiteY25-52" fmla="*/ 66893 h 1140678"/>
                <a:gd name="connsiteX26-53" fmla="*/ 463072 w 654902"/>
                <a:gd name="connsiteY26-54" fmla="*/ 20105 h 1140678"/>
                <a:gd name="connsiteX27-55" fmla="*/ 650223 w 654902"/>
                <a:gd name="connsiteY27-56" fmla="*/ 78590 h 1140678"/>
                <a:gd name="connsiteX0-57" fmla="*/ 648214 w 652893"/>
                <a:gd name="connsiteY0-58" fmla="*/ 78590 h 1140678"/>
                <a:gd name="connsiteX1-59" fmla="*/ 652893 w 652893"/>
                <a:gd name="connsiteY1-60" fmla="*/ 123039 h 1140678"/>
                <a:gd name="connsiteX2-61" fmla="*/ 652893 w 652893"/>
                <a:gd name="connsiteY2-62" fmla="*/ 230651 h 1140678"/>
                <a:gd name="connsiteX3-63" fmla="*/ 610784 w 652893"/>
                <a:gd name="connsiteY3-64" fmla="*/ 413124 h 1140678"/>
                <a:gd name="connsiteX4-65" fmla="*/ 554638 w 652893"/>
                <a:gd name="connsiteY4-66" fmla="*/ 546470 h 1140678"/>
                <a:gd name="connsiteX5-67" fmla="*/ 498493 w 652893"/>
                <a:gd name="connsiteY5-68" fmla="*/ 623670 h 1140678"/>
                <a:gd name="connsiteX6-69" fmla="*/ 468081 w 652893"/>
                <a:gd name="connsiteY6-70" fmla="*/ 691513 h 1140678"/>
                <a:gd name="connsiteX7-71" fmla="*/ 407256 w 652893"/>
                <a:gd name="connsiteY7-72" fmla="*/ 707889 h 1140678"/>
                <a:gd name="connsiteX8-73" fmla="*/ 229462 w 652893"/>
                <a:gd name="connsiteY8-74" fmla="*/ 618992 h 1140678"/>
                <a:gd name="connsiteX9-75" fmla="*/ 456384 w 652893"/>
                <a:gd name="connsiteY9-76" fmla="*/ 721925 h 1140678"/>
                <a:gd name="connsiteX10-77" fmla="*/ 463402 w 652893"/>
                <a:gd name="connsiteY10-78" fmla="*/ 733622 h 1140678"/>
                <a:gd name="connsiteX11-79" fmla="*/ 430650 w 652893"/>
                <a:gd name="connsiteY11-80" fmla="*/ 1016690 h 1140678"/>
                <a:gd name="connsiteX12-81" fmla="*/ 411935 w 652893"/>
                <a:gd name="connsiteY12-82" fmla="*/ 1100908 h 1140678"/>
                <a:gd name="connsiteX13-83" fmla="*/ 393220 w 652893"/>
                <a:gd name="connsiteY13-84" fmla="*/ 1140678 h 1140678"/>
                <a:gd name="connsiteX14-85" fmla="*/ 208407 w 652893"/>
                <a:gd name="connsiteY14-86" fmla="*/ 883344 h 1140678"/>
                <a:gd name="connsiteX15-87" fmla="*/ 98456 w 652893"/>
                <a:gd name="connsiteY15-88" fmla="*/ 806144 h 1140678"/>
                <a:gd name="connsiteX16-89" fmla="*/ 14237 w 652893"/>
                <a:gd name="connsiteY16-90" fmla="*/ 562846 h 1140678"/>
                <a:gd name="connsiteX17-91" fmla="*/ 55726 w 652893"/>
                <a:gd name="connsiteY17-92" fmla="*/ 346242 h 1140678"/>
                <a:gd name="connsiteX18-93" fmla="*/ 147583 w 652893"/>
                <a:gd name="connsiteY18-94" fmla="*/ 368676 h 1140678"/>
                <a:gd name="connsiteX19-95" fmla="*/ 54007 w 652893"/>
                <a:gd name="connsiteY19-96" fmla="*/ 293815 h 1140678"/>
                <a:gd name="connsiteX20-97" fmla="*/ 21255 w 652893"/>
                <a:gd name="connsiteY20-98" fmla="*/ 218954 h 1140678"/>
                <a:gd name="connsiteX21-99" fmla="*/ 11898 w 652893"/>
                <a:gd name="connsiteY21-100" fmla="*/ 111822 h 1140678"/>
                <a:gd name="connsiteX22-101" fmla="*/ 159280 w 652893"/>
                <a:gd name="connsiteY22-102" fmla="*/ 254045 h 1140678"/>
                <a:gd name="connsiteX23-103" fmla="*/ 189692 w 652893"/>
                <a:gd name="connsiteY23-104" fmla="*/ 174506 h 1140678"/>
                <a:gd name="connsiteX24-105" fmla="*/ 234141 w 652893"/>
                <a:gd name="connsiteY24-106" fmla="*/ 127718 h 1140678"/>
                <a:gd name="connsiteX25-107" fmla="*/ 318359 w 652893"/>
                <a:gd name="connsiteY25-108" fmla="*/ 66893 h 1140678"/>
                <a:gd name="connsiteX26-109" fmla="*/ 461063 w 652893"/>
                <a:gd name="connsiteY26-110" fmla="*/ 20105 h 1140678"/>
                <a:gd name="connsiteX27-111" fmla="*/ 648214 w 652893"/>
                <a:gd name="connsiteY27-112" fmla="*/ 78590 h 11406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-1" fmla="*/ 378983 w 1598173"/>
                <a:gd name="connsiteY0-2" fmla="*/ 526521 h 591825"/>
                <a:gd name="connsiteX1-3" fmla="*/ 173116 w 1598173"/>
                <a:gd name="connsiteY1-4" fmla="*/ 577988 h 591825"/>
                <a:gd name="connsiteX2-5" fmla="*/ 63164 w 1598173"/>
                <a:gd name="connsiteY2-6" fmla="*/ 568630 h 591825"/>
                <a:gd name="connsiteX3-7" fmla="*/ 0 w 1598173"/>
                <a:gd name="connsiteY3-8" fmla="*/ 458678 h 591825"/>
                <a:gd name="connsiteX4-9" fmla="*/ 123989 w 1598173"/>
                <a:gd name="connsiteY4-10" fmla="*/ 327672 h 591825"/>
                <a:gd name="connsiteX5-11" fmla="*/ 460862 w 1598173"/>
                <a:gd name="connsiteY5-12" fmla="*/ 224738 h 591825"/>
                <a:gd name="connsiteX6-13" fmla="*/ 673747 w 1598173"/>
                <a:gd name="connsiteY6-14" fmla="*/ 189647 h 591825"/>
                <a:gd name="connsiteX7-15" fmla="*/ 926402 w 1598173"/>
                <a:gd name="connsiteY7-16" fmla="*/ 128823 h 591825"/>
                <a:gd name="connsiteX8-17" fmla="*/ 1160342 w 1598173"/>
                <a:gd name="connsiteY8-18" fmla="*/ 18871 h 591825"/>
                <a:gd name="connsiteX9-19" fmla="*/ 1583774 w 1598173"/>
                <a:gd name="connsiteY9-20" fmla="*/ 39926 h 591825"/>
                <a:gd name="connsiteX10-21" fmla="*/ 1597810 w 1598173"/>
                <a:gd name="connsiteY10-22" fmla="*/ 51623 h 591825"/>
                <a:gd name="connsiteX11-23" fmla="*/ 1581434 w 1598173"/>
                <a:gd name="connsiteY11-24" fmla="*/ 67999 h 591825"/>
                <a:gd name="connsiteX12-25" fmla="*/ 1508913 w 1598173"/>
                <a:gd name="connsiteY12-26" fmla="*/ 75017 h 591825"/>
                <a:gd name="connsiteX13-27" fmla="*/ 1424694 w 1598173"/>
                <a:gd name="connsiteY13-28" fmla="*/ 60981 h 591825"/>
                <a:gd name="connsiteX14-29" fmla="*/ 1326440 w 1598173"/>
                <a:gd name="connsiteY14-30" fmla="*/ 56302 h 591825"/>
                <a:gd name="connsiteX15-31" fmla="*/ 1424694 w 1598173"/>
                <a:gd name="connsiteY15-32" fmla="*/ 79696 h 591825"/>
                <a:gd name="connsiteX16-33" fmla="*/ 1373228 w 1598173"/>
                <a:gd name="connsiteY16-34" fmla="*/ 112447 h 591825"/>
                <a:gd name="connsiteX17-35" fmla="*/ 1270294 w 1598173"/>
                <a:gd name="connsiteY17-36" fmla="*/ 100750 h 591825"/>
                <a:gd name="connsiteX18-37" fmla="*/ 1228185 w 1598173"/>
                <a:gd name="connsiteY18-38" fmla="*/ 110108 h 591825"/>
                <a:gd name="connsiteX19-39" fmla="*/ 1270294 w 1598173"/>
                <a:gd name="connsiteY19-40" fmla="*/ 112447 h 591825"/>
                <a:gd name="connsiteX20-41" fmla="*/ 1340476 w 1598173"/>
                <a:gd name="connsiteY20-42" fmla="*/ 131163 h 591825"/>
                <a:gd name="connsiteX21-43" fmla="*/ 1188415 w 1598173"/>
                <a:gd name="connsiteY21-44" fmla="*/ 173272 h 591825"/>
                <a:gd name="connsiteX22-45" fmla="*/ 994245 w 1598173"/>
                <a:gd name="connsiteY22-46" fmla="*/ 206023 h 591825"/>
                <a:gd name="connsiteX23-47" fmla="*/ 986231 w 1598173"/>
                <a:gd name="connsiteY23-48" fmla="*/ 243623 h 591825"/>
                <a:gd name="connsiteX24-49" fmla="*/ 900669 w 1598173"/>
                <a:gd name="connsiteY24-50" fmla="*/ 269187 h 591825"/>
                <a:gd name="connsiteX25-51" fmla="*/ 750947 w 1598173"/>
                <a:gd name="connsiteY25-52" fmla="*/ 360424 h 591825"/>
                <a:gd name="connsiteX26-53" fmla="*/ 378983 w 1598173"/>
                <a:gd name="connsiteY26-54" fmla="*/ 526521 h 591825"/>
                <a:gd name="connsiteX0-55" fmla="*/ 378983 w 1598173"/>
                <a:gd name="connsiteY0-56" fmla="*/ 526521 h 591826"/>
                <a:gd name="connsiteX1-57" fmla="*/ 173116 w 1598173"/>
                <a:gd name="connsiteY1-58" fmla="*/ 577988 h 591826"/>
                <a:gd name="connsiteX2-59" fmla="*/ 63164 w 1598173"/>
                <a:gd name="connsiteY2-60" fmla="*/ 568630 h 591826"/>
                <a:gd name="connsiteX3-61" fmla="*/ 0 w 1598173"/>
                <a:gd name="connsiteY3-62" fmla="*/ 458678 h 591826"/>
                <a:gd name="connsiteX4-63" fmla="*/ 123989 w 1598173"/>
                <a:gd name="connsiteY4-64" fmla="*/ 327672 h 591826"/>
                <a:gd name="connsiteX5-65" fmla="*/ 460862 w 1598173"/>
                <a:gd name="connsiteY5-66" fmla="*/ 224738 h 591826"/>
                <a:gd name="connsiteX6-67" fmla="*/ 673747 w 1598173"/>
                <a:gd name="connsiteY6-68" fmla="*/ 189647 h 591826"/>
                <a:gd name="connsiteX7-69" fmla="*/ 926402 w 1598173"/>
                <a:gd name="connsiteY7-70" fmla="*/ 128823 h 591826"/>
                <a:gd name="connsiteX8-71" fmla="*/ 1160342 w 1598173"/>
                <a:gd name="connsiteY8-72" fmla="*/ 18871 h 591826"/>
                <a:gd name="connsiteX9-73" fmla="*/ 1583774 w 1598173"/>
                <a:gd name="connsiteY9-74" fmla="*/ 39926 h 591826"/>
                <a:gd name="connsiteX10-75" fmla="*/ 1597810 w 1598173"/>
                <a:gd name="connsiteY10-76" fmla="*/ 51623 h 591826"/>
                <a:gd name="connsiteX11-77" fmla="*/ 1581434 w 1598173"/>
                <a:gd name="connsiteY11-78" fmla="*/ 67999 h 591826"/>
                <a:gd name="connsiteX12-79" fmla="*/ 1508913 w 1598173"/>
                <a:gd name="connsiteY12-80" fmla="*/ 75017 h 591826"/>
                <a:gd name="connsiteX13-81" fmla="*/ 1424694 w 1598173"/>
                <a:gd name="connsiteY13-82" fmla="*/ 60981 h 591826"/>
                <a:gd name="connsiteX14-83" fmla="*/ 1326440 w 1598173"/>
                <a:gd name="connsiteY14-84" fmla="*/ 56302 h 591826"/>
                <a:gd name="connsiteX15-85" fmla="*/ 1424694 w 1598173"/>
                <a:gd name="connsiteY15-86" fmla="*/ 79696 h 591826"/>
                <a:gd name="connsiteX16-87" fmla="*/ 1373228 w 1598173"/>
                <a:gd name="connsiteY16-88" fmla="*/ 112447 h 591826"/>
                <a:gd name="connsiteX17-89" fmla="*/ 1270294 w 1598173"/>
                <a:gd name="connsiteY17-90" fmla="*/ 100750 h 591826"/>
                <a:gd name="connsiteX18-91" fmla="*/ 1228185 w 1598173"/>
                <a:gd name="connsiteY18-92" fmla="*/ 110108 h 591826"/>
                <a:gd name="connsiteX19-93" fmla="*/ 1270294 w 1598173"/>
                <a:gd name="connsiteY19-94" fmla="*/ 112447 h 591826"/>
                <a:gd name="connsiteX20-95" fmla="*/ 1340476 w 1598173"/>
                <a:gd name="connsiteY20-96" fmla="*/ 131163 h 591826"/>
                <a:gd name="connsiteX21-97" fmla="*/ 1188415 w 1598173"/>
                <a:gd name="connsiteY21-98" fmla="*/ 173272 h 591826"/>
                <a:gd name="connsiteX22-99" fmla="*/ 991070 w 1598173"/>
                <a:gd name="connsiteY22-100" fmla="*/ 193321 h 591826"/>
                <a:gd name="connsiteX23-101" fmla="*/ 986231 w 1598173"/>
                <a:gd name="connsiteY23-102" fmla="*/ 243623 h 591826"/>
                <a:gd name="connsiteX24-103" fmla="*/ 900669 w 1598173"/>
                <a:gd name="connsiteY24-104" fmla="*/ 269187 h 591826"/>
                <a:gd name="connsiteX25-105" fmla="*/ 750947 w 1598173"/>
                <a:gd name="connsiteY25-106" fmla="*/ 360424 h 591826"/>
                <a:gd name="connsiteX26-107" fmla="*/ 378983 w 1598173"/>
                <a:gd name="connsiteY26-108" fmla="*/ 526521 h 591826"/>
                <a:gd name="connsiteX0-109" fmla="*/ 378983 w 1598173"/>
                <a:gd name="connsiteY0-110" fmla="*/ 526521 h 591826"/>
                <a:gd name="connsiteX1-111" fmla="*/ 173116 w 1598173"/>
                <a:gd name="connsiteY1-112" fmla="*/ 577988 h 591826"/>
                <a:gd name="connsiteX2-113" fmla="*/ 63164 w 1598173"/>
                <a:gd name="connsiteY2-114" fmla="*/ 568630 h 591826"/>
                <a:gd name="connsiteX3-115" fmla="*/ 0 w 1598173"/>
                <a:gd name="connsiteY3-116" fmla="*/ 458678 h 591826"/>
                <a:gd name="connsiteX4-117" fmla="*/ 123989 w 1598173"/>
                <a:gd name="connsiteY4-118" fmla="*/ 327672 h 591826"/>
                <a:gd name="connsiteX5-119" fmla="*/ 460862 w 1598173"/>
                <a:gd name="connsiteY5-120" fmla="*/ 224738 h 591826"/>
                <a:gd name="connsiteX6-121" fmla="*/ 673747 w 1598173"/>
                <a:gd name="connsiteY6-122" fmla="*/ 189647 h 591826"/>
                <a:gd name="connsiteX7-123" fmla="*/ 926402 w 1598173"/>
                <a:gd name="connsiteY7-124" fmla="*/ 128823 h 591826"/>
                <a:gd name="connsiteX8-125" fmla="*/ 1160342 w 1598173"/>
                <a:gd name="connsiteY8-126" fmla="*/ 18871 h 591826"/>
                <a:gd name="connsiteX9-127" fmla="*/ 1583774 w 1598173"/>
                <a:gd name="connsiteY9-128" fmla="*/ 39926 h 591826"/>
                <a:gd name="connsiteX10-129" fmla="*/ 1597810 w 1598173"/>
                <a:gd name="connsiteY10-130" fmla="*/ 51623 h 591826"/>
                <a:gd name="connsiteX11-131" fmla="*/ 1581434 w 1598173"/>
                <a:gd name="connsiteY11-132" fmla="*/ 67999 h 591826"/>
                <a:gd name="connsiteX12-133" fmla="*/ 1508913 w 1598173"/>
                <a:gd name="connsiteY12-134" fmla="*/ 75017 h 591826"/>
                <a:gd name="connsiteX13-135" fmla="*/ 1424694 w 1598173"/>
                <a:gd name="connsiteY13-136" fmla="*/ 60981 h 591826"/>
                <a:gd name="connsiteX14-137" fmla="*/ 1326440 w 1598173"/>
                <a:gd name="connsiteY14-138" fmla="*/ 56302 h 591826"/>
                <a:gd name="connsiteX15-139" fmla="*/ 1424694 w 1598173"/>
                <a:gd name="connsiteY15-140" fmla="*/ 79696 h 591826"/>
                <a:gd name="connsiteX16-141" fmla="*/ 1373228 w 1598173"/>
                <a:gd name="connsiteY16-142" fmla="*/ 112447 h 591826"/>
                <a:gd name="connsiteX17-143" fmla="*/ 1270294 w 1598173"/>
                <a:gd name="connsiteY17-144" fmla="*/ 100750 h 591826"/>
                <a:gd name="connsiteX18-145" fmla="*/ 1228185 w 1598173"/>
                <a:gd name="connsiteY18-146" fmla="*/ 110108 h 591826"/>
                <a:gd name="connsiteX19-147" fmla="*/ 1270294 w 1598173"/>
                <a:gd name="connsiteY19-148" fmla="*/ 112447 h 591826"/>
                <a:gd name="connsiteX20-149" fmla="*/ 1340476 w 1598173"/>
                <a:gd name="connsiteY20-150" fmla="*/ 131163 h 591826"/>
                <a:gd name="connsiteX21-151" fmla="*/ 1188415 w 1598173"/>
                <a:gd name="connsiteY21-152" fmla="*/ 173272 h 591826"/>
                <a:gd name="connsiteX22-153" fmla="*/ 991070 w 1598173"/>
                <a:gd name="connsiteY22-154" fmla="*/ 193321 h 591826"/>
                <a:gd name="connsiteX23-155" fmla="*/ 1002108 w 1598173"/>
                <a:gd name="connsiteY23-156" fmla="*/ 237271 h 591826"/>
                <a:gd name="connsiteX24-157" fmla="*/ 900669 w 1598173"/>
                <a:gd name="connsiteY24-158" fmla="*/ 269187 h 591826"/>
                <a:gd name="connsiteX25-159" fmla="*/ 750947 w 1598173"/>
                <a:gd name="connsiteY25-160" fmla="*/ 360424 h 591826"/>
                <a:gd name="connsiteX26-161" fmla="*/ 378983 w 1598173"/>
                <a:gd name="connsiteY26-162" fmla="*/ 526521 h 591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/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-1" fmla="*/ 704159 w 1609507"/>
                <a:gd name="connsiteY0-2" fmla="*/ 1081755 h 1254870"/>
                <a:gd name="connsiteX1-3" fmla="*/ 772002 w 1609507"/>
                <a:gd name="connsiteY1-4" fmla="*/ 997536 h 1254870"/>
                <a:gd name="connsiteX2-5" fmla="*/ 858560 w 1609507"/>
                <a:gd name="connsiteY2-6" fmla="*/ 68795 h 1254870"/>
                <a:gd name="connsiteX3-7" fmla="*/ 1551022 w 1609507"/>
                <a:gd name="connsiteY3-8" fmla="*/ 68795 h 1254870"/>
                <a:gd name="connsiteX4-9" fmla="*/ 1609507 w 1609507"/>
                <a:gd name="connsiteY4-10" fmla="*/ 80492 h 1254870"/>
                <a:gd name="connsiteX5-11" fmla="*/ 1609507 w 1609507"/>
                <a:gd name="connsiteY5-12" fmla="*/ 262965 h 1254870"/>
                <a:gd name="connsiteX6-13" fmla="*/ 1560380 w 1609507"/>
                <a:gd name="connsiteY6-14" fmla="*/ 992857 h 1254870"/>
                <a:gd name="connsiteX7-15" fmla="*/ 1520610 w 1609507"/>
                <a:gd name="connsiteY7-16" fmla="*/ 1044324 h 1254870"/>
                <a:gd name="connsiteX8-17" fmla="*/ 1211809 w 1609507"/>
                <a:gd name="connsiteY8-18" fmla="*/ 1109827 h 1254870"/>
                <a:gd name="connsiteX9-19" fmla="*/ 1169700 w 1609507"/>
                <a:gd name="connsiteY9-20" fmla="*/ 1095791 h 1254870"/>
                <a:gd name="connsiteX10-21" fmla="*/ 1136948 w 1609507"/>
                <a:gd name="connsiteY10-22" fmla="*/ 1086433 h 1254870"/>
                <a:gd name="connsiteX11-23" fmla="*/ 1026997 w 1609507"/>
                <a:gd name="connsiteY11-24" fmla="*/ 1123864 h 1254870"/>
                <a:gd name="connsiteX12-25" fmla="*/ 949796 w 1609507"/>
                <a:gd name="connsiteY12-26" fmla="*/ 1154276 h 1254870"/>
                <a:gd name="connsiteX13-27" fmla="*/ 900669 w 1609507"/>
                <a:gd name="connsiteY13-28" fmla="*/ 1156615 h 1254870"/>
                <a:gd name="connsiteX14-29" fmla="*/ 872596 w 1609507"/>
                <a:gd name="connsiteY14-30" fmla="*/ 1158955 h 1254870"/>
                <a:gd name="connsiteX15-31" fmla="*/ 837505 w 1609507"/>
                <a:gd name="connsiteY15-32" fmla="*/ 1156615 h 1254870"/>
                <a:gd name="connsiteX16-33" fmla="*/ 776681 w 1609507"/>
                <a:gd name="connsiteY16-34" fmla="*/ 1158955 h 1254870"/>
                <a:gd name="connsiteX17-35" fmla="*/ 715856 w 1609507"/>
                <a:gd name="connsiteY17-36" fmla="*/ 1170652 h 1254870"/>
                <a:gd name="connsiteX18-37" fmla="*/ 638656 w 1609507"/>
                <a:gd name="connsiteY18-38" fmla="*/ 1182349 h 1254870"/>
                <a:gd name="connsiteX19-39" fmla="*/ 591868 w 1609507"/>
                <a:gd name="connsiteY19-40" fmla="*/ 1198725 h 1254870"/>
                <a:gd name="connsiteX20-41" fmla="*/ 173116 w 1609507"/>
                <a:gd name="connsiteY20-42" fmla="*/ 1243173 h 1254870"/>
                <a:gd name="connsiteX21-43" fmla="*/ 63164 w 1609507"/>
                <a:gd name="connsiteY21-44" fmla="*/ 1254870 h 1254870"/>
                <a:gd name="connsiteX22-45" fmla="*/ 0 w 1609507"/>
                <a:gd name="connsiteY22-46" fmla="*/ 1215100 h 1254870"/>
                <a:gd name="connsiteX23-47" fmla="*/ 51467 w 1609507"/>
                <a:gd name="connsiteY23-48" fmla="*/ 1172991 h 1254870"/>
                <a:gd name="connsiteX24-49" fmla="*/ 240958 w 1609507"/>
                <a:gd name="connsiteY24-50" fmla="*/ 1142579 h 1254870"/>
                <a:gd name="connsiteX25-51" fmla="*/ 704159 w 1609507"/>
                <a:gd name="connsiteY25-52" fmla="*/ 1081755 h 1254870"/>
                <a:gd name="connsiteX0-53" fmla="*/ 704159 w 1627491"/>
                <a:gd name="connsiteY0-54" fmla="*/ 1080978 h 1254093"/>
                <a:gd name="connsiteX1-55" fmla="*/ 772002 w 1627491"/>
                <a:gd name="connsiteY1-56" fmla="*/ 996759 h 1254093"/>
                <a:gd name="connsiteX2-57" fmla="*/ 1551022 w 1627491"/>
                <a:gd name="connsiteY2-58" fmla="*/ 68018 h 1254093"/>
                <a:gd name="connsiteX3-59" fmla="*/ 1609507 w 1627491"/>
                <a:gd name="connsiteY3-60" fmla="*/ 79715 h 1254093"/>
                <a:gd name="connsiteX4-61" fmla="*/ 1609507 w 1627491"/>
                <a:gd name="connsiteY4-62" fmla="*/ 262188 h 1254093"/>
                <a:gd name="connsiteX5-63" fmla="*/ 1560380 w 1627491"/>
                <a:gd name="connsiteY5-64" fmla="*/ 992080 h 1254093"/>
                <a:gd name="connsiteX6-65" fmla="*/ 1520610 w 1627491"/>
                <a:gd name="connsiteY6-66" fmla="*/ 1043547 h 1254093"/>
                <a:gd name="connsiteX7-67" fmla="*/ 1211809 w 1627491"/>
                <a:gd name="connsiteY7-68" fmla="*/ 1109050 h 1254093"/>
                <a:gd name="connsiteX8-69" fmla="*/ 1169700 w 1627491"/>
                <a:gd name="connsiteY8-70" fmla="*/ 1095014 h 1254093"/>
                <a:gd name="connsiteX9-71" fmla="*/ 1136948 w 1627491"/>
                <a:gd name="connsiteY9-72" fmla="*/ 1085656 h 1254093"/>
                <a:gd name="connsiteX10-73" fmla="*/ 1026997 w 1627491"/>
                <a:gd name="connsiteY10-74" fmla="*/ 1123087 h 1254093"/>
                <a:gd name="connsiteX11-75" fmla="*/ 949796 w 1627491"/>
                <a:gd name="connsiteY11-76" fmla="*/ 1153499 h 1254093"/>
                <a:gd name="connsiteX12-77" fmla="*/ 900669 w 1627491"/>
                <a:gd name="connsiteY12-78" fmla="*/ 1155838 h 1254093"/>
                <a:gd name="connsiteX13-79" fmla="*/ 872596 w 1627491"/>
                <a:gd name="connsiteY13-80" fmla="*/ 1158178 h 1254093"/>
                <a:gd name="connsiteX14-81" fmla="*/ 837505 w 1627491"/>
                <a:gd name="connsiteY14-82" fmla="*/ 1155838 h 1254093"/>
                <a:gd name="connsiteX15-83" fmla="*/ 776681 w 1627491"/>
                <a:gd name="connsiteY15-84" fmla="*/ 1158178 h 1254093"/>
                <a:gd name="connsiteX16-85" fmla="*/ 715856 w 1627491"/>
                <a:gd name="connsiteY16-86" fmla="*/ 1169875 h 1254093"/>
                <a:gd name="connsiteX17-87" fmla="*/ 638656 w 1627491"/>
                <a:gd name="connsiteY17-88" fmla="*/ 1181572 h 1254093"/>
                <a:gd name="connsiteX18-89" fmla="*/ 591868 w 1627491"/>
                <a:gd name="connsiteY18-90" fmla="*/ 1197948 h 1254093"/>
                <a:gd name="connsiteX19-91" fmla="*/ 173116 w 1627491"/>
                <a:gd name="connsiteY19-92" fmla="*/ 1242396 h 1254093"/>
                <a:gd name="connsiteX20-93" fmla="*/ 63164 w 1627491"/>
                <a:gd name="connsiteY20-94" fmla="*/ 1254093 h 1254093"/>
                <a:gd name="connsiteX21-95" fmla="*/ 0 w 1627491"/>
                <a:gd name="connsiteY21-96" fmla="*/ 1214323 h 1254093"/>
                <a:gd name="connsiteX22-97" fmla="*/ 51467 w 1627491"/>
                <a:gd name="connsiteY22-98" fmla="*/ 1172214 h 1254093"/>
                <a:gd name="connsiteX23-99" fmla="*/ 240958 w 1627491"/>
                <a:gd name="connsiteY23-100" fmla="*/ 1141802 h 1254093"/>
                <a:gd name="connsiteX24-101" fmla="*/ 704159 w 1627491"/>
                <a:gd name="connsiteY24-102" fmla="*/ 1080978 h 1254093"/>
                <a:gd name="connsiteX0-103" fmla="*/ 704159 w 1609507"/>
                <a:gd name="connsiteY0-104" fmla="*/ 1001263 h 1174378"/>
                <a:gd name="connsiteX1-105" fmla="*/ 772002 w 1609507"/>
                <a:gd name="connsiteY1-106" fmla="*/ 917044 h 1174378"/>
                <a:gd name="connsiteX2-107" fmla="*/ 1609507 w 1609507"/>
                <a:gd name="connsiteY2-108" fmla="*/ 0 h 1174378"/>
                <a:gd name="connsiteX3-109" fmla="*/ 1609507 w 1609507"/>
                <a:gd name="connsiteY3-110" fmla="*/ 182473 h 1174378"/>
                <a:gd name="connsiteX4-111" fmla="*/ 1560380 w 1609507"/>
                <a:gd name="connsiteY4-112" fmla="*/ 912365 h 1174378"/>
                <a:gd name="connsiteX5-113" fmla="*/ 1520610 w 1609507"/>
                <a:gd name="connsiteY5-114" fmla="*/ 963832 h 1174378"/>
                <a:gd name="connsiteX6-115" fmla="*/ 1211809 w 1609507"/>
                <a:gd name="connsiteY6-116" fmla="*/ 1029335 h 1174378"/>
                <a:gd name="connsiteX7-117" fmla="*/ 1169700 w 1609507"/>
                <a:gd name="connsiteY7-118" fmla="*/ 1015299 h 1174378"/>
                <a:gd name="connsiteX8-119" fmla="*/ 1136948 w 1609507"/>
                <a:gd name="connsiteY8-120" fmla="*/ 1005941 h 1174378"/>
                <a:gd name="connsiteX9-121" fmla="*/ 1026997 w 1609507"/>
                <a:gd name="connsiteY9-122" fmla="*/ 1043372 h 1174378"/>
                <a:gd name="connsiteX10-123" fmla="*/ 949796 w 1609507"/>
                <a:gd name="connsiteY10-124" fmla="*/ 1073784 h 1174378"/>
                <a:gd name="connsiteX11-125" fmla="*/ 900669 w 1609507"/>
                <a:gd name="connsiteY11-126" fmla="*/ 1076123 h 1174378"/>
                <a:gd name="connsiteX12-127" fmla="*/ 872596 w 1609507"/>
                <a:gd name="connsiteY12-128" fmla="*/ 1078463 h 1174378"/>
                <a:gd name="connsiteX13-129" fmla="*/ 837505 w 1609507"/>
                <a:gd name="connsiteY13-130" fmla="*/ 1076123 h 1174378"/>
                <a:gd name="connsiteX14-131" fmla="*/ 776681 w 1609507"/>
                <a:gd name="connsiteY14-132" fmla="*/ 1078463 h 1174378"/>
                <a:gd name="connsiteX15-133" fmla="*/ 715856 w 1609507"/>
                <a:gd name="connsiteY15-134" fmla="*/ 1090160 h 1174378"/>
                <a:gd name="connsiteX16-135" fmla="*/ 638656 w 1609507"/>
                <a:gd name="connsiteY16-136" fmla="*/ 1101857 h 1174378"/>
                <a:gd name="connsiteX17-137" fmla="*/ 591868 w 1609507"/>
                <a:gd name="connsiteY17-138" fmla="*/ 1118233 h 1174378"/>
                <a:gd name="connsiteX18-139" fmla="*/ 173116 w 1609507"/>
                <a:gd name="connsiteY18-140" fmla="*/ 1162681 h 1174378"/>
                <a:gd name="connsiteX19-141" fmla="*/ 63164 w 1609507"/>
                <a:gd name="connsiteY19-142" fmla="*/ 1174378 h 1174378"/>
                <a:gd name="connsiteX20-143" fmla="*/ 0 w 1609507"/>
                <a:gd name="connsiteY20-144" fmla="*/ 1134608 h 1174378"/>
                <a:gd name="connsiteX21-145" fmla="*/ 51467 w 1609507"/>
                <a:gd name="connsiteY21-146" fmla="*/ 1092499 h 1174378"/>
                <a:gd name="connsiteX22-147" fmla="*/ 240958 w 1609507"/>
                <a:gd name="connsiteY22-148" fmla="*/ 1062087 h 1174378"/>
                <a:gd name="connsiteX23-149" fmla="*/ 704159 w 1609507"/>
                <a:gd name="connsiteY23-150" fmla="*/ 1001263 h 1174378"/>
                <a:gd name="connsiteX0-151" fmla="*/ 704159 w 1609507"/>
                <a:gd name="connsiteY0-152" fmla="*/ 818790 h 991905"/>
                <a:gd name="connsiteX1-153" fmla="*/ 772002 w 1609507"/>
                <a:gd name="connsiteY1-154" fmla="*/ 734571 h 991905"/>
                <a:gd name="connsiteX2-155" fmla="*/ 1609507 w 1609507"/>
                <a:gd name="connsiteY2-156" fmla="*/ 0 h 991905"/>
                <a:gd name="connsiteX3-157" fmla="*/ 1560380 w 1609507"/>
                <a:gd name="connsiteY3-158" fmla="*/ 729892 h 991905"/>
                <a:gd name="connsiteX4-159" fmla="*/ 1520610 w 1609507"/>
                <a:gd name="connsiteY4-160" fmla="*/ 781359 h 991905"/>
                <a:gd name="connsiteX5-161" fmla="*/ 1211809 w 1609507"/>
                <a:gd name="connsiteY5-162" fmla="*/ 846862 h 991905"/>
                <a:gd name="connsiteX6-163" fmla="*/ 1169700 w 1609507"/>
                <a:gd name="connsiteY6-164" fmla="*/ 832826 h 991905"/>
                <a:gd name="connsiteX7-165" fmla="*/ 1136948 w 1609507"/>
                <a:gd name="connsiteY7-166" fmla="*/ 823468 h 991905"/>
                <a:gd name="connsiteX8-167" fmla="*/ 1026997 w 1609507"/>
                <a:gd name="connsiteY8-168" fmla="*/ 860899 h 991905"/>
                <a:gd name="connsiteX9-169" fmla="*/ 949796 w 1609507"/>
                <a:gd name="connsiteY9-170" fmla="*/ 891311 h 991905"/>
                <a:gd name="connsiteX10-171" fmla="*/ 900669 w 1609507"/>
                <a:gd name="connsiteY10-172" fmla="*/ 893650 h 991905"/>
                <a:gd name="connsiteX11-173" fmla="*/ 872596 w 1609507"/>
                <a:gd name="connsiteY11-174" fmla="*/ 895990 h 991905"/>
                <a:gd name="connsiteX12-175" fmla="*/ 837505 w 1609507"/>
                <a:gd name="connsiteY12-176" fmla="*/ 893650 h 991905"/>
                <a:gd name="connsiteX13-177" fmla="*/ 776681 w 1609507"/>
                <a:gd name="connsiteY13-178" fmla="*/ 895990 h 991905"/>
                <a:gd name="connsiteX14-179" fmla="*/ 715856 w 1609507"/>
                <a:gd name="connsiteY14-180" fmla="*/ 907687 h 991905"/>
                <a:gd name="connsiteX15-181" fmla="*/ 638656 w 1609507"/>
                <a:gd name="connsiteY15-182" fmla="*/ 919384 h 991905"/>
                <a:gd name="connsiteX16-183" fmla="*/ 591868 w 1609507"/>
                <a:gd name="connsiteY16-184" fmla="*/ 935760 h 991905"/>
                <a:gd name="connsiteX17-185" fmla="*/ 173116 w 1609507"/>
                <a:gd name="connsiteY17-186" fmla="*/ 980208 h 991905"/>
                <a:gd name="connsiteX18-187" fmla="*/ 63164 w 1609507"/>
                <a:gd name="connsiteY18-188" fmla="*/ 991905 h 991905"/>
                <a:gd name="connsiteX19-189" fmla="*/ 0 w 1609507"/>
                <a:gd name="connsiteY19-190" fmla="*/ 952135 h 991905"/>
                <a:gd name="connsiteX20-191" fmla="*/ 51467 w 1609507"/>
                <a:gd name="connsiteY20-192" fmla="*/ 910026 h 991905"/>
                <a:gd name="connsiteX21-193" fmla="*/ 240958 w 1609507"/>
                <a:gd name="connsiteY21-194" fmla="*/ 879614 h 991905"/>
                <a:gd name="connsiteX22-195" fmla="*/ 704159 w 1609507"/>
                <a:gd name="connsiteY22-196" fmla="*/ 818790 h 991905"/>
                <a:gd name="connsiteX0-197" fmla="*/ 704159 w 1561719"/>
                <a:gd name="connsiteY0-198" fmla="*/ 217224 h 390339"/>
                <a:gd name="connsiteX1-199" fmla="*/ 772002 w 1561719"/>
                <a:gd name="connsiteY1-200" fmla="*/ 133005 h 390339"/>
                <a:gd name="connsiteX2-201" fmla="*/ 1512419 w 1561719"/>
                <a:gd name="connsiteY2-202" fmla="*/ 15907 h 390339"/>
                <a:gd name="connsiteX3-203" fmla="*/ 1560380 w 1561719"/>
                <a:gd name="connsiteY3-204" fmla="*/ 128326 h 390339"/>
                <a:gd name="connsiteX4-205" fmla="*/ 1520610 w 1561719"/>
                <a:gd name="connsiteY4-206" fmla="*/ 179793 h 390339"/>
                <a:gd name="connsiteX5-207" fmla="*/ 1211809 w 1561719"/>
                <a:gd name="connsiteY5-208" fmla="*/ 245296 h 390339"/>
                <a:gd name="connsiteX6-209" fmla="*/ 1169700 w 1561719"/>
                <a:gd name="connsiteY6-210" fmla="*/ 231260 h 390339"/>
                <a:gd name="connsiteX7-211" fmla="*/ 1136948 w 1561719"/>
                <a:gd name="connsiteY7-212" fmla="*/ 221902 h 390339"/>
                <a:gd name="connsiteX8-213" fmla="*/ 1026997 w 1561719"/>
                <a:gd name="connsiteY8-214" fmla="*/ 259333 h 390339"/>
                <a:gd name="connsiteX9-215" fmla="*/ 949796 w 1561719"/>
                <a:gd name="connsiteY9-216" fmla="*/ 289745 h 390339"/>
                <a:gd name="connsiteX10-217" fmla="*/ 900669 w 1561719"/>
                <a:gd name="connsiteY10-218" fmla="*/ 292084 h 390339"/>
                <a:gd name="connsiteX11-219" fmla="*/ 872596 w 1561719"/>
                <a:gd name="connsiteY11-220" fmla="*/ 294424 h 390339"/>
                <a:gd name="connsiteX12-221" fmla="*/ 837505 w 1561719"/>
                <a:gd name="connsiteY12-222" fmla="*/ 292084 h 390339"/>
                <a:gd name="connsiteX13-223" fmla="*/ 776681 w 1561719"/>
                <a:gd name="connsiteY13-224" fmla="*/ 294424 h 390339"/>
                <a:gd name="connsiteX14-225" fmla="*/ 715856 w 1561719"/>
                <a:gd name="connsiteY14-226" fmla="*/ 306121 h 390339"/>
                <a:gd name="connsiteX15-227" fmla="*/ 638656 w 1561719"/>
                <a:gd name="connsiteY15-228" fmla="*/ 317818 h 390339"/>
                <a:gd name="connsiteX16-229" fmla="*/ 591868 w 1561719"/>
                <a:gd name="connsiteY16-230" fmla="*/ 334194 h 390339"/>
                <a:gd name="connsiteX17-231" fmla="*/ 173116 w 1561719"/>
                <a:gd name="connsiteY17-232" fmla="*/ 378642 h 390339"/>
                <a:gd name="connsiteX18-233" fmla="*/ 63164 w 1561719"/>
                <a:gd name="connsiteY18-234" fmla="*/ 390339 h 390339"/>
                <a:gd name="connsiteX19-235" fmla="*/ 0 w 1561719"/>
                <a:gd name="connsiteY19-236" fmla="*/ 350569 h 390339"/>
                <a:gd name="connsiteX20-237" fmla="*/ 51467 w 1561719"/>
                <a:gd name="connsiteY20-238" fmla="*/ 308460 h 390339"/>
                <a:gd name="connsiteX21-239" fmla="*/ 240958 w 1561719"/>
                <a:gd name="connsiteY21-240" fmla="*/ 278048 h 390339"/>
                <a:gd name="connsiteX22-241" fmla="*/ 704159 w 1561719"/>
                <a:gd name="connsiteY22-242" fmla="*/ 217224 h 390339"/>
                <a:gd name="connsiteX0-243" fmla="*/ 704159 w 1561864"/>
                <a:gd name="connsiteY0-244" fmla="*/ 221134 h 394249"/>
                <a:gd name="connsiteX1-245" fmla="*/ 772002 w 1561864"/>
                <a:gd name="connsiteY1-246" fmla="*/ 136915 h 394249"/>
                <a:gd name="connsiteX2-247" fmla="*/ 1512419 w 1561864"/>
                <a:gd name="connsiteY2-248" fmla="*/ 19817 h 394249"/>
                <a:gd name="connsiteX3-249" fmla="*/ 1560380 w 1561864"/>
                <a:gd name="connsiteY3-250" fmla="*/ 132236 h 394249"/>
                <a:gd name="connsiteX4-251" fmla="*/ 1520610 w 1561864"/>
                <a:gd name="connsiteY4-252" fmla="*/ 183703 h 394249"/>
                <a:gd name="connsiteX5-253" fmla="*/ 1211809 w 1561864"/>
                <a:gd name="connsiteY5-254" fmla="*/ 249206 h 394249"/>
                <a:gd name="connsiteX6-255" fmla="*/ 1169700 w 1561864"/>
                <a:gd name="connsiteY6-256" fmla="*/ 235170 h 394249"/>
                <a:gd name="connsiteX7-257" fmla="*/ 1136948 w 1561864"/>
                <a:gd name="connsiteY7-258" fmla="*/ 225812 h 394249"/>
                <a:gd name="connsiteX8-259" fmla="*/ 1026997 w 1561864"/>
                <a:gd name="connsiteY8-260" fmla="*/ 263243 h 394249"/>
                <a:gd name="connsiteX9-261" fmla="*/ 949796 w 1561864"/>
                <a:gd name="connsiteY9-262" fmla="*/ 293655 h 394249"/>
                <a:gd name="connsiteX10-263" fmla="*/ 900669 w 1561864"/>
                <a:gd name="connsiteY10-264" fmla="*/ 295994 h 394249"/>
                <a:gd name="connsiteX11-265" fmla="*/ 872596 w 1561864"/>
                <a:gd name="connsiteY11-266" fmla="*/ 298334 h 394249"/>
                <a:gd name="connsiteX12-267" fmla="*/ 837505 w 1561864"/>
                <a:gd name="connsiteY12-268" fmla="*/ 295994 h 394249"/>
                <a:gd name="connsiteX13-269" fmla="*/ 776681 w 1561864"/>
                <a:gd name="connsiteY13-270" fmla="*/ 298334 h 394249"/>
                <a:gd name="connsiteX14-271" fmla="*/ 715856 w 1561864"/>
                <a:gd name="connsiteY14-272" fmla="*/ 310031 h 394249"/>
                <a:gd name="connsiteX15-273" fmla="*/ 638656 w 1561864"/>
                <a:gd name="connsiteY15-274" fmla="*/ 321728 h 394249"/>
                <a:gd name="connsiteX16-275" fmla="*/ 591868 w 1561864"/>
                <a:gd name="connsiteY16-276" fmla="*/ 338104 h 394249"/>
                <a:gd name="connsiteX17-277" fmla="*/ 173116 w 1561864"/>
                <a:gd name="connsiteY17-278" fmla="*/ 382552 h 394249"/>
                <a:gd name="connsiteX18-279" fmla="*/ 63164 w 1561864"/>
                <a:gd name="connsiteY18-280" fmla="*/ 394249 h 394249"/>
                <a:gd name="connsiteX19-281" fmla="*/ 0 w 1561864"/>
                <a:gd name="connsiteY19-282" fmla="*/ 354479 h 394249"/>
                <a:gd name="connsiteX20-283" fmla="*/ 51467 w 1561864"/>
                <a:gd name="connsiteY20-284" fmla="*/ 312370 h 394249"/>
                <a:gd name="connsiteX21-285" fmla="*/ 240958 w 1561864"/>
                <a:gd name="connsiteY21-286" fmla="*/ 281958 h 394249"/>
                <a:gd name="connsiteX22-287" fmla="*/ 704159 w 1561864"/>
                <a:gd name="connsiteY22-288" fmla="*/ 221134 h 394249"/>
                <a:gd name="connsiteX0-289" fmla="*/ 704159 w 1561111"/>
                <a:gd name="connsiteY0-290" fmla="*/ 201952 h 375067"/>
                <a:gd name="connsiteX1-291" fmla="*/ 772002 w 1561111"/>
                <a:gd name="connsiteY1-292" fmla="*/ 117733 h 375067"/>
                <a:gd name="connsiteX2-293" fmla="*/ 1512419 w 1561111"/>
                <a:gd name="connsiteY2-294" fmla="*/ 635 h 375067"/>
                <a:gd name="connsiteX3-295" fmla="*/ 1560380 w 1561111"/>
                <a:gd name="connsiteY3-296" fmla="*/ 113054 h 375067"/>
                <a:gd name="connsiteX4-297" fmla="*/ 1520610 w 1561111"/>
                <a:gd name="connsiteY4-298" fmla="*/ 164521 h 375067"/>
                <a:gd name="connsiteX5-299" fmla="*/ 1211809 w 1561111"/>
                <a:gd name="connsiteY5-300" fmla="*/ 230024 h 375067"/>
                <a:gd name="connsiteX6-301" fmla="*/ 1169700 w 1561111"/>
                <a:gd name="connsiteY6-302" fmla="*/ 215988 h 375067"/>
                <a:gd name="connsiteX7-303" fmla="*/ 1136948 w 1561111"/>
                <a:gd name="connsiteY7-304" fmla="*/ 206630 h 375067"/>
                <a:gd name="connsiteX8-305" fmla="*/ 1026997 w 1561111"/>
                <a:gd name="connsiteY8-306" fmla="*/ 244061 h 375067"/>
                <a:gd name="connsiteX9-307" fmla="*/ 949796 w 1561111"/>
                <a:gd name="connsiteY9-308" fmla="*/ 274473 h 375067"/>
                <a:gd name="connsiteX10-309" fmla="*/ 900669 w 1561111"/>
                <a:gd name="connsiteY10-310" fmla="*/ 276812 h 375067"/>
                <a:gd name="connsiteX11-311" fmla="*/ 872596 w 1561111"/>
                <a:gd name="connsiteY11-312" fmla="*/ 279152 h 375067"/>
                <a:gd name="connsiteX12-313" fmla="*/ 837505 w 1561111"/>
                <a:gd name="connsiteY12-314" fmla="*/ 276812 h 375067"/>
                <a:gd name="connsiteX13-315" fmla="*/ 776681 w 1561111"/>
                <a:gd name="connsiteY13-316" fmla="*/ 279152 h 375067"/>
                <a:gd name="connsiteX14-317" fmla="*/ 715856 w 1561111"/>
                <a:gd name="connsiteY14-318" fmla="*/ 290849 h 375067"/>
                <a:gd name="connsiteX15-319" fmla="*/ 638656 w 1561111"/>
                <a:gd name="connsiteY15-320" fmla="*/ 302546 h 375067"/>
                <a:gd name="connsiteX16-321" fmla="*/ 591868 w 1561111"/>
                <a:gd name="connsiteY16-322" fmla="*/ 318922 h 375067"/>
                <a:gd name="connsiteX17-323" fmla="*/ 173116 w 1561111"/>
                <a:gd name="connsiteY17-324" fmla="*/ 363370 h 375067"/>
                <a:gd name="connsiteX18-325" fmla="*/ 63164 w 1561111"/>
                <a:gd name="connsiteY18-326" fmla="*/ 375067 h 375067"/>
                <a:gd name="connsiteX19-327" fmla="*/ 0 w 1561111"/>
                <a:gd name="connsiteY19-328" fmla="*/ 335297 h 375067"/>
                <a:gd name="connsiteX20-329" fmla="*/ 51467 w 1561111"/>
                <a:gd name="connsiteY20-330" fmla="*/ 293188 h 375067"/>
                <a:gd name="connsiteX21-331" fmla="*/ 240958 w 1561111"/>
                <a:gd name="connsiteY21-332" fmla="*/ 262776 h 375067"/>
                <a:gd name="connsiteX22-333" fmla="*/ 704159 w 1561111"/>
                <a:gd name="connsiteY22-334" fmla="*/ 201952 h 375067"/>
                <a:gd name="connsiteX0-335" fmla="*/ 704159 w 1563254"/>
                <a:gd name="connsiteY0-336" fmla="*/ 172385 h 345500"/>
                <a:gd name="connsiteX1-337" fmla="*/ 772002 w 1563254"/>
                <a:gd name="connsiteY1-338" fmla="*/ 88166 h 345500"/>
                <a:gd name="connsiteX2-339" fmla="*/ 1559020 w 1563254"/>
                <a:gd name="connsiteY2-340" fmla="*/ 13786 h 345500"/>
                <a:gd name="connsiteX3-341" fmla="*/ 1560380 w 1563254"/>
                <a:gd name="connsiteY3-342" fmla="*/ 83487 h 345500"/>
                <a:gd name="connsiteX4-343" fmla="*/ 1520610 w 1563254"/>
                <a:gd name="connsiteY4-344" fmla="*/ 134954 h 345500"/>
                <a:gd name="connsiteX5-345" fmla="*/ 1211809 w 1563254"/>
                <a:gd name="connsiteY5-346" fmla="*/ 200457 h 345500"/>
                <a:gd name="connsiteX6-347" fmla="*/ 1169700 w 1563254"/>
                <a:gd name="connsiteY6-348" fmla="*/ 186421 h 345500"/>
                <a:gd name="connsiteX7-349" fmla="*/ 1136948 w 1563254"/>
                <a:gd name="connsiteY7-350" fmla="*/ 177063 h 345500"/>
                <a:gd name="connsiteX8-351" fmla="*/ 1026997 w 1563254"/>
                <a:gd name="connsiteY8-352" fmla="*/ 214494 h 345500"/>
                <a:gd name="connsiteX9-353" fmla="*/ 949796 w 1563254"/>
                <a:gd name="connsiteY9-354" fmla="*/ 244906 h 345500"/>
                <a:gd name="connsiteX10-355" fmla="*/ 900669 w 1563254"/>
                <a:gd name="connsiteY10-356" fmla="*/ 247245 h 345500"/>
                <a:gd name="connsiteX11-357" fmla="*/ 872596 w 1563254"/>
                <a:gd name="connsiteY11-358" fmla="*/ 249585 h 345500"/>
                <a:gd name="connsiteX12-359" fmla="*/ 837505 w 1563254"/>
                <a:gd name="connsiteY12-360" fmla="*/ 247245 h 345500"/>
                <a:gd name="connsiteX13-361" fmla="*/ 776681 w 1563254"/>
                <a:gd name="connsiteY13-362" fmla="*/ 249585 h 345500"/>
                <a:gd name="connsiteX14-363" fmla="*/ 715856 w 1563254"/>
                <a:gd name="connsiteY14-364" fmla="*/ 261282 h 345500"/>
                <a:gd name="connsiteX15-365" fmla="*/ 638656 w 1563254"/>
                <a:gd name="connsiteY15-366" fmla="*/ 272979 h 345500"/>
                <a:gd name="connsiteX16-367" fmla="*/ 591868 w 1563254"/>
                <a:gd name="connsiteY16-368" fmla="*/ 289355 h 345500"/>
                <a:gd name="connsiteX17-369" fmla="*/ 173116 w 1563254"/>
                <a:gd name="connsiteY17-370" fmla="*/ 333803 h 345500"/>
                <a:gd name="connsiteX18-371" fmla="*/ 63164 w 1563254"/>
                <a:gd name="connsiteY18-372" fmla="*/ 345500 h 345500"/>
                <a:gd name="connsiteX19-373" fmla="*/ 0 w 1563254"/>
                <a:gd name="connsiteY19-374" fmla="*/ 305730 h 345500"/>
                <a:gd name="connsiteX20-375" fmla="*/ 51467 w 1563254"/>
                <a:gd name="connsiteY20-376" fmla="*/ 263621 h 345500"/>
                <a:gd name="connsiteX21-377" fmla="*/ 240958 w 1563254"/>
                <a:gd name="connsiteY21-378" fmla="*/ 233209 h 345500"/>
                <a:gd name="connsiteX22-379" fmla="*/ 704159 w 1563254"/>
                <a:gd name="connsiteY22-380" fmla="*/ 172385 h 345500"/>
                <a:gd name="connsiteX0-381" fmla="*/ 704159 w 1563254"/>
                <a:gd name="connsiteY0-382" fmla="*/ 164574 h 337689"/>
                <a:gd name="connsiteX1-383" fmla="*/ 830254 w 1563254"/>
                <a:gd name="connsiteY1-384" fmla="*/ 99773 h 337689"/>
                <a:gd name="connsiteX2-385" fmla="*/ 1559020 w 1563254"/>
                <a:gd name="connsiteY2-386" fmla="*/ 5975 h 337689"/>
                <a:gd name="connsiteX3-387" fmla="*/ 1560380 w 1563254"/>
                <a:gd name="connsiteY3-388" fmla="*/ 75676 h 337689"/>
                <a:gd name="connsiteX4-389" fmla="*/ 1520610 w 1563254"/>
                <a:gd name="connsiteY4-390" fmla="*/ 127143 h 337689"/>
                <a:gd name="connsiteX5-391" fmla="*/ 1211809 w 1563254"/>
                <a:gd name="connsiteY5-392" fmla="*/ 192646 h 337689"/>
                <a:gd name="connsiteX6-393" fmla="*/ 1169700 w 1563254"/>
                <a:gd name="connsiteY6-394" fmla="*/ 178610 h 337689"/>
                <a:gd name="connsiteX7-395" fmla="*/ 1136948 w 1563254"/>
                <a:gd name="connsiteY7-396" fmla="*/ 169252 h 337689"/>
                <a:gd name="connsiteX8-397" fmla="*/ 1026997 w 1563254"/>
                <a:gd name="connsiteY8-398" fmla="*/ 206683 h 337689"/>
                <a:gd name="connsiteX9-399" fmla="*/ 949796 w 1563254"/>
                <a:gd name="connsiteY9-400" fmla="*/ 237095 h 337689"/>
                <a:gd name="connsiteX10-401" fmla="*/ 900669 w 1563254"/>
                <a:gd name="connsiteY10-402" fmla="*/ 239434 h 337689"/>
                <a:gd name="connsiteX11-403" fmla="*/ 872596 w 1563254"/>
                <a:gd name="connsiteY11-404" fmla="*/ 241774 h 337689"/>
                <a:gd name="connsiteX12-405" fmla="*/ 837505 w 1563254"/>
                <a:gd name="connsiteY12-406" fmla="*/ 239434 h 337689"/>
                <a:gd name="connsiteX13-407" fmla="*/ 776681 w 1563254"/>
                <a:gd name="connsiteY13-408" fmla="*/ 241774 h 337689"/>
                <a:gd name="connsiteX14-409" fmla="*/ 715856 w 1563254"/>
                <a:gd name="connsiteY14-410" fmla="*/ 253471 h 337689"/>
                <a:gd name="connsiteX15-411" fmla="*/ 638656 w 1563254"/>
                <a:gd name="connsiteY15-412" fmla="*/ 265168 h 337689"/>
                <a:gd name="connsiteX16-413" fmla="*/ 591868 w 1563254"/>
                <a:gd name="connsiteY16-414" fmla="*/ 281544 h 337689"/>
                <a:gd name="connsiteX17-415" fmla="*/ 173116 w 1563254"/>
                <a:gd name="connsiteY17-416" fmla="*/ 325992 h 337689"/>
                <a:gd name="connsiteX18-417" fmla="*/ 63164 w 1563254"/>
                <a:gd name="connsiteY18-418" fmla="*/ 337689 h 337689"/>
                <a:gd name="connsiteX19-419" fmla="*/ 0 w 1563254"/>
                <a:gd name="connsiteY19-420" fmla="*/ 297919 h 337689"/>
                <a:gd name="connsiteX20-421" fmla="*/ 51467 w 1563254"/>
                <a:gd name="connsiteY20-422" fmla="*/ 255810 h 337689"/>
                <a:gd name="connsiteX21-423" fmla="*/ 240958 w 1563254"/>
                <a:gd name="connsiteY21-424" fmla="*/ 225398 h 337689"/>
                <a:gd name="connsiteX22-425" fmla="*/ 704159 w 1563254"/>
                <a:gd name="connsiteY22-426" fmla="*/ 164574 h 337689"/>
                <a:gd name="connsiteX0-427" fmla="*/ 704159 w 1563254"/>
                <a:gd name="connsiteY0-428" fmla="*/ 164574 h 337689"/>
                <a:gd name="connsiteX1-429" fmla="*/ 830254 w 1563254"/>
                <a:gd name="connsiteY1-430" fmla="*/ 99773 h 337689"/>
                <a:gd name="connsiteX2-431" fmla="*/ 1559020 w 1563254"/>
                <a:gd name="connsiteY2-432" fmla="*/ 5975 h 337689"/>
                <a:gd name="connsiteX3-433" fmla="*/ 1560380 w 1563254"/>
                <a:gd name="connsiteY3-434" fmla="*/ 75676 h 337689"/>
                <a:gd name="connsiteX4-435" fmla="*/ 1520610 w 1563254"/>
                <a:gd name="connsiteY4-436" fmla="*/ 127143 h 337689"/>
                <a:gd name="connsiteX5-437" fmla="*/ 1211809 w 1563254"/>
                <a:gd name="connsiteY5-438" fmla="*/ 192646 h 337689"/>
                <a:gd name="connsiteX6-439" fmla="*/ 1169700 w 1563254"/>
                <a:gd name="connsiteY6-440" fmla="*/ 178610 h 337689"/>
                <a:gd name="connsiteX7-441" fmla="*/ 1136948 w 1563254"/>
                <a:gd name="connsiteY7-442" fmla="*/ 169252 h 337689"/>
                <a:gd name="connsiteX8-443" fmla="*/ 1026997 w 1563254"/>
                <a:gd name="connsiteY8-444" fmla="*/ 206683 h 337689"/>
                <a:gd name="connsiteX9-445" fmla="*/ 949796 w 1563254"/>
                <a:gd name="connsiteY9-446" fmla="*/ 237095 h 337689"/>
                <a:gd name="connsiteX10-447" fmla="*/ 900669 w 1563254"/>
                <a:gd name="connsiteY10-448" fmla="*/ 239434 h 337689"/>
                <a:gd name="connsiteX11-449" fmla="*/ 872596 w 1563254"/>
                <a:gd name="connsiteY11-450" fmla="*/ 241774 h 337689"/>
                <a:gd name="connsiteX12-451" fmla="*/ 837505 w 1563254"/>
                <a:gd name="connsiteY12-452" fmla="*/ 239434 h 337689"/>
                <a:gd name="connsiteX13-453" fmla="*/ 776681 w 1563254"/>
                <a:gd name="connsiteY13-454" fmla="*/ 241774 h 337689"/>
                <a:gd name="connsiteX14-455" fmla="*/ 715856 w 1563254"/>
                <a:gd name="connsiteY14-456" fmla="*/ 253471 h 337689"/>
                <a:gd name="connsiteX15-457" fmla="*/ 638656 w 1563254"/>
                <a:gd name="connsiteY15-458" fmla="*/ 265168 h 337689"/>
                <a:gd name="connsiteX16-459" fmla="*/ 591868 w 1563254"/>
                <a:gd name="connsiteY16-460" fmla="*/ 281544 h 337689"/>
                <a:gd name="connsiteX17-461" fmla="*/ 173116 w 1563254"/>
                <a:gd name="connsiteY17-462" fmla="*/ 325992 h 337689"/>
                <a:gd name="connsiteX18-463" fmla="*/ 63164 w 1563254"/>
                <a:gd name="connsiteY18-464" fmla="*/ 337689 h 337689"/>
                <a:gd name="connsiteX19-465" fmla="*/ 0 w 1563254"/>
                <a:gd name="connsiteY19-466" fmla="*/ 297919 h 337689"/>
                <a:gd name="connsiteX20-467" fmla="*/ 51467 w 1563254"/>
                <a:gd name="connsiteY20-468" fmla="*/ 255810 h 337689"/>
                <a:gd name="connsiteX21-469" fmla="*/ 240958 w 1563254"/>
                <a:gd name="connsiteY21-470" fmla="*/ 225398 h 337689"/>
                <a:gd name="connsiteX22-471" fmla="*/ 704159 w 1563254"/>
                <a:gd name="connsiteY22-472" fmla="*/ 164574 h 337689"/>
                <a:gd name="connsiteX0-473" fmla="*/ 731342 w 1563254"/>
                <a:gd name="connsiteY0-474" fmla="*/ 98554 h 337689"/>
                <a:gd name="connsiteX1-475" fmla="*/ 830254 w 1563254"/>
                <a:gd name="connsiteY1-476" fmla="*/ 99773 h 337689"/>
                <a:gd name="connsiteX2-477" fmla="*/ 1559020 w 1563254"/>
                <a:gd name="connsiteY2-478" fmla="*/ 5975 h 337689"/>
                <a:gd name="connsiteX3-479" fmla="*/ 1560380 w 1563254"/>
                <a:gd name="connsiteY3-480" fmla="*/ 75676 h 337689"/>
                <a:gd name="connsiteX4-481" fmla="*/ 1520610 w 1563254"/>
                <a:gd name="connsiteY4-482" fmla="*/ 127143 h 337689"/>
                <a:gd name="connsiteX5-483" fmla="*/ 1211809 w 1563254"/>
                <a:gd name="connsiteY5-484" fmla="*/ 192646 h 337689"/>
                <a:gd name="connsiteX6-485" fmla="*/ 1169700 w 1563254"/>
                <a:gd name="connsiteY6-486" fmla="*/ 178610 h 337689"/>
                <a:gd name="connsiteX7-487" fmla="*/ 1136948 w 1563254"/>
                <a:gd name="connsiteY7-488" fmla="*/ 169252 h 337689"/>
                <a:gd name="connsiteX8-489" fmla="*/ 1026997 w 1563254"/>
                <a:gd name="connsiteY8-490" fmla="*/ 206683 h 337689"/>
                <a:gd name="connsiteX9-491" fmla="*/ 949796 w 1563254"/>
                <a:gd name="connsiteY9-492" fmla="*/ 237095 h 337689"/>
                <a:gd name="connsiteX10-493" fmla="*/ 900669 w 1563254"/>
                <a:gd name="connsiteY10-494" fmla="*/ 239434 h 337689"/>
                <a:gd name="connsiteX11-495" fmla="*/ 872596 w 1563254"/>
                <a:gd name="connsiteY11-496" fmla="*/ 241774 h 337689"/>
                <a:gd name="connsiteX12-497" fmla="*/ 837505 w 1563254"/>
                <a:gd name="connsiteY12-498" fmla="*/ 239434 h 337689"/>
                <a:gd name="connsiteX13-499" fmla="*/ 776681 w 1563254"/>
                <a:gd name="connsiteY13-500" fmla="*/ 241774 h 337689"/>
                <a:gd name="connsiteX14-501" fmla="*/ 715856 w 1563254"/>
                <a:gd name="connsiteY14-502" fmla="*/ 253471 h 337689"/>
                <a:gd name="connsiteX15-503" fmla="*/ 638656 w 1563254"/>
                <a:gd name="connsiteY15-504" fmla="*/ 265168 h 337689"/>
                <a:gd name="connsiteX16-505" fmla="*/ 591868 w 1563254"/>
                <a:gd name="connsiteY16-506" fmla="*/ 281544 h 337689"/>
                <a:gd name="connsiteX17-507" fmla="*/ 173116 w 1563254"/>
                <a:gd name="connsiteY17-508" fmla="*/ 325992 h 337689"/>
                <a:gd name="connsiteX18-509" fmla="*/ 63164 w 1563254"/>
                <a:gd name="connsiteY18-510" fmla="*/ 337689 h 337689"/>
                <a:gd name="connsiteX19-511" fmla="*/ 0 w 1563254"/>
                <a:gd name="connsiteY19-512" fmla="*/ 297919 h 337689"/>
                <a:gd name="connsiteX20-513" fmla="*/ 51467 w 1563254"/>
                <a:gd name="connsiteY20-514" fmla="*/ 255810 h 337689"/>
                <a:gd name="connsiteX21-515" fmla="*/ 240958 w 1563254"/>
                <a:gd name="connsiteY21-516" fmla="*/ 225398 h 337689"/>
                <a:gd name="connsiteX22-517" fmla="*/ 731342 w 1563254"/>
                <a:gd name="connsiteY22-518" fmla="*/ 98554 h 337689"/>
                <a:gd name="connsiteX0-519" fmla="*/ 731342 w 1563254"/>
                <a:gd name="connsiteY0-520" fmla="*/ 98554 h 337689"/>
                <a:gd name="connsiteX1-521" fmla="*/ 830254 w 1563254"/>
                <a:gd name="connsiteY1-522" fmla="*/ 99773 h 337689"/>
                <a:gd name="connsiteX2-523" fmla="*/ 1559020 w 1563254"/>
                <a:gd name="connsiteY2-524" fmla="*/ 5975 h 337689"/>
                <a:gd name="connsiteX3-525" fmla="*/ 1560380 w 1563254"/>
                <a:gd name="connsiteY3-526" fmla="*/ 75676 h 337689"/>
                <a:gd name="connsiteX4-527" fmla="*/ 1505076 w 1563254"/>
                <a:gd name="connsiteY4-528" fmla="*/ 165978 h 337689"/>
                <a:gd name="connsiteX5-529" fmla="*/ 1211809 w 1563254"/>
                <a:gd name="connsiteY5-530" fmla="*/ 192646 h 337689"/>
                <a:gd name="connsiteX6-531" fmla="*/ 1169700 w 1563254"/>
                <a:gd name="connsiteY6-532" fmla="*/ 178610 h 337689"/>
                <a:gd name="connsiteX7-533" fmla="*/ 1136948 w 1563254"/>
                <a:gd name="connsiteY7-534" fmla="*/ 169252 h 337689"/>
                <a:gd name="connsiteX8-535" fmla="*/ 1026997 w 1563254"/>
                <a:gd name="connsiteY8-536" fmla="*/ 206683 h 337689"/>
                <a:gd name="connsiteX9-537" fmla="*/ 949796 w 1563254"/>
                <a:gd name="connsiteY9-538" fmla="*/ 237095 h 337689"/>
                <a:gd name="connsiteX10-539" fmla="*/ 900669 w 1563254"/>
                <a:gd name="connsiteY10-540" fmla="*/ 239434 h 337689"/>
                <a:gd name="connsiteX11-541" fmla="*/ 872596 w 1563254"/>
                <a:gd name="connsiteY11-542" fmla="*/ 241774 h 337689"/>
                <a:gd name="connsiteX12-543" fmla="*/ 837505 w 1563254"/>
                <a:gd name="connsiteY12-544" fmla="*/ 239434 h 337689"/>
                <a:gd name="connsiteX13-545" fmla="*/ 776681 w 1563254"/>
                <a:gd name="connsiteY13-546" fmla="*/ 241774 h 337689"/>
                <a:gd name="connsiteX14-547" fmla="*/ 715856 w 1563254"/>
                <a:gd name="connsiteY14-548" fmla="*/ 253471 h 337689"/>
                <a:gd name="connsiteX15-549" fmla="*/ 638656 w 1563254"/>
                <a:gd name="connsiteY15-550" fmla="*/ 265168 h 337689"/>
                <a:gd name="connsiteX16-551" fmla="*/ 591868 w 1563254"/>
                <a:gd name="connsiteY16-552" fmla="*/ 281544 h 337689"/>
                <a:gd name="connsiteX17-553" fmla="*/ 173116 w 1563254"/>
                <a:gd name="connsiteY17-554" fmla="*/ 325992 h 337689"/>
                <a:gd name="connsiteX18-555" fmla="*/ 63164 w 1563254"/>
                <a:gd name="connsiteY18-556" fmla="*/ 337689 h 337689"/>
                <a:gd name="connsiteX19-557" fmla="*/ 0 w 1563254"/>
                <a:gd name="connsiteY19-558" fmla="*/ 297919 h 337689"/>
                <a:gd name="connsiteX20-559" fmla="*/ 51467 w 1563254"/>
                <a:gd name="connsiteY20-560" fmla="*/ 255810 h 337689"/>
                <a:gd name="connsiteX21-561" fmla="*/ 240958 w 1563254"/>
                <a:gd name="connsiteY21-562" fmla="*/ 225398 h 337689"/>
                <a:gd name="connsiteX22-563" fmla="*/ 731342 w 1563254"/>
                <a:gd name="connsiteY22-564" fmla="*/ 98554 h 337689"/>
                <a:gd name="connsiteX0-565" fmla="*/ 731342 w 1608004"/>
                <a:gd name="connsiteY0-566" fmla="*/ 98554 h 337689"/>
                <a:gd name="connsiteX1-567" fmla="*/ 830254 w 1608004"/>
                <a:gd name="connsiteY1-568" fmla="*/ 99773 h 337689"/>
                <a:gd name="connsiteX2-569" fmla="*/ 1559020 w 1608004"/>
                <a:gd name="connsiteY2-570" fmla="*/ 5975 h 337689"/>
                <a:gd name="connsiteX3-571" fmla="*/ 1505076 w 1608004"/>
                <a:gd name="connsiteY3-572" fmla="*/ 165978 h 337689"/>
                <a:gd name="connsiteX4-573" fmla="*/ 1211809 w 1608004"/>
                <a:gd name="connsiteY4-574" fmla="*/ 192646 h 337689"/>
                <a:gd name="connsiteX5-575" fmla="*/ 1169700 w 1608004"/>
                <a:gd name="connsiteY5-576" fmla="*/ 178610 h 337689"/>
                <a:gd name="connsiteX6-577" fmla="*/ 1136948 w 1608004"/>
                <a:gd name="connsiteY6-578" fmla="*/ 169252 h 337689"/>
                <a:gd name="connsiteX7-579" fmla="*/ 1026997 w 1608004"/>
                <a:gd name="connsiteY7-580" fmla="*/ 206683 h 337689"/>
                <a:gd name="connsiteX8-581" fmla="*/ 949796 w 1608004"/>
                <a:gd name="connsiteY8-582" fmla="*/ 237095 h 337689"/>
                <a:gd name="connsiteX9-583" fmla="*/ 900669 w 1608004"/>
                <a:gd name="connsiteY9-584" fmla="*/ 239434 h 337689"/>
                <a:gd name="connsiteX10-585" fmla="*/ 872596 w 1608004"/>
                <a:gd name="connsiteY10-586" fmla="*/ 241774 h 337689"/>
                <a:gd name="connsiteX11-587" fmla="*/ 837505 w 1608004"/>
                <a:gd name="connsiteY11-588" fmla="*/ 239434 h 337689"/>
                <a:gd name="connsiteX12-589" fmla="*/ 776681 w 1608004"/>
                <a:gd name="connsiteY12-590" fmla="*/ 241774 h 337689"/>
                <a:gd name="connsiteX13-591" fmla="*/ 715856 w 1608004"/>
                <a:gd name="connsiteY13-592" fmla="*/ 253471 h 337689"/>
                <a:gd name="connsiteX14-593" fmla="*/ 638656 w 1608004"/>
                <a:gd name="connsiteY14-594" fmla="*/ 265168 h 337689"/>
                <a:gd name="connsiteX15-595" fmla="*/ 591868 w 1608004"/>
                <a:gd name="connsiteY15-596" fmla="*/ 281544 h 337689"/>
                <a:gd name="connsiteX16-597" fmla="*/ 173116 w 1608004"/>
                <a:gd name="connsiteY16-598" fmla="*/ 325992 h 337689"/>
                <a:gd name="connsiteX17-599" fmla="*/ 63164 w 1608004"/>
                <a:gd name="connsiteY17-600" fmla="*/ 337689 h 337689"/>
                <a:gd name="connsiteX18-601" fmla="*/ 0 w 1608004"/>
                <a:gd name="connsiteY18-602" fmla="*/ 297919 h 337689"/>
                <a:gd name="connsiteX19-603" fmla="*/ 51467 w 1608004"/>
                <a:gd name="connsiteY19-604" fmla="*/ 255810 h 337689"/>
                <a:gd name="connsiteX20-605" fmla="*/ 240958 w 1608004"/>
                <a:gd name="connsiteY20-606" fmla="*/ 225398 h 337689"/>
                <a:gd name="connsiteX21-607" fmla="*/ 731342 w 1608004"/>
                <a:gd name="connsiteY21-608" fmla="*/ 98554 h 337689"/>
                <a:gd name="connsiteX0-609" fmla="*/ 731342 w 1559019"/>
                <a:gd name="connsiteY0-610" fmla="*/ 98554 h 337689"/>
                <a:gd name="connsiteX1-611" fmla="*/ 830254 w 1559019"/>
                <a:gd name="connsiteY1-612" fmla="*/ 99773 h 337689"/>
                <a:gd name="connsiteX2-613" fmla="*/ 1559020 w 1559019"/>
                <a:gd name="connsiteY2-614" fmla="*/ 5975 h 337689"/>
                <a:gd name="connsiteX3-615" fmla="*/ 1505076 w 1559019"/>
                <a:gd name="connsiteY3-616" fmla="*/ 165978 h 337689"/>
                <a:gd name="connsiteX4-617" fmla="*/ 1211809 w 1559019"/>
                <a:gd name="connsiteY4-618" fmla="*/ 192646 h 337689"/>
                <a:gd name="connsiteX5-619" fmla="*/ 1169700 w 1559019"/>
                <a:gd name="connsiteY5-620" fmla="*/ 178610 h 337689"/>
                <a:gd name="connsiteX6-621" fmla="*/ 1136948 w 1559019"/>
                <a:gd name="connsiteY6-622" fmla="*/ 169252 h 337689"/>
                <a:gd name="connsiteX7-623" fmla="*/ 1026997 w 1559019"/>
                <a:gd name="connsiteY7-624" fmla="*/ 206683 h 337689"/>
                <a:gd name="connsiteX8-625" fmla="*/ 949796 w 1559019"/>
                <a:gd name="connsiteY8-626" fmla="*/ 237095 h 337689"/>
                <a:gd name="connsiteX9-627" fmla="*/ 900669 w 1559019"/>
                <a:gd name="connsiteY9-628" fmla="*/ 239434 h 337689"/>
                <a:gd name="connsiteX10-629" fmla="*/ 872596 w 1559019"/>
                <a:gd name="connsiteY10-630" fmla="*/ 241774 h 337689"/>
                <a:gd name="connsiteX11-631" fmla="*/ 837505 w 1559019"/>
                <a:gd name="connsiteY11-632" fmla="*/ 239434 h 337689"/>
                <a:gd name="connsiteX12-633" fmla="*/ 776681 w 1559019"/>
                <a:gd name="connsiteY12-634" fmla="*/ 241774 h 337689"/>
                <a:gd name="connsiteX13-635" fmla="*/ 715856 w 1559019"/>
                <a:gd name="connsiteY13-636" fmla="*/ 253471 h 337689"/>
                <a:gd name="connsiteX14-637" fmla="*/ 638656 w 1559019"/>
                <a:gd name="connsiteY14-638" fmla="*/ 265168 h 337689"/>
                <a:gd name="connsiteX15-639" fmla="*/ 591868 w 1559019"/>
                <a:gd name="connsiteY15-640" fmla="*/ 281544 h 337689"/>
                <a:gd name="connsiteX16-641" fmla="*/ 173116 w 1559019"/>
                <a:gd name="connsiteY16-642" fmla="*/ 325992 h 337689"/>
                <a:gd name="connsiteX17-643" fmla="*/ 63164 w 1559019"/>
                <a:gd name="connsiteY17-644" fmla="*/ 337689 h 337689"/>
                <a:gd name="connsiteX18-645" fmla="*/ 0 w 1559019"/>
                <a:gd name="connsiteY18-646" fmla="*/ 297919 h 337689"/>
                <a:gd name="connsiteX19-647" fmla="*/ 51467 w 1559019"/>
                <a:gd name="connsiteY19-648" fmla="*/ 255810 h 337689"/>
                <a:gd name="connsiteX20-649" fmla="*/ 240958 w 1559019"/>
                <a:gd name="connsiteY20-650" fmla="*/ 225398 h 337689"/>
                <a:gd name="connsiteX21-651" fmla="*/ 731342 w 1559019"/>
                <a:gd name="connsiteY21-652" fmla="*/ 98554 h 337689"/>
                <a:gd name="connsiteX0-653" fmla="*/ 731342 w 1525495"/>
                <a:gd name="connsiteY0-654" fmla="*/ 66107 h 305242"/>
                <a:gd name="connsiteX1-655" fmla="*/ 830254 w 1525495"/>
                <a:gd name="connsiteY1-656" fmla="*/ 67326 h 305242"/>
                <a:gd name="connsiteX2-657" fmla="*/ 1524069 w 1525495"/>
                <a:gd name="connsiteY2-658" fmla="*/ 43430 h 305242"/>
                <a:gd name="connsiteX3-659" fmla="*/ 1505076 w 1525495"/>
                <a:gd name="connsiteY3-660" fmla="*/ 133531 h 305242"/>
                <a:gd name="connsiteX4-661" fmla="*/ 1211809 w 1525495"/>
                <a:gd name="connsiteY4-662" fmla="*/ 160199 h 305242"/>
                <a:gd name="connsiteX5-663" fmla="*/ 1169700 w 1525495"/>
                <a:gd name="connsiteY5-664" fmla="*/ 146163 h 305242"/>
                <a:gd name="connsiteX6-665" fmla="*/ 1136948 w 1525495"/>
                <a:gd name="connsiteY6-666" fmla="*/ 136805 h 305242"/>
                <a:gd name="connsiteX7-667" fmla="*/ 1026997 w 1525495"/>
                <a:gd name="connsiteY7-668" fmla="*/ 174236 h 305242"/>
                <a:gd name="connsiteX8-669" fmla="*/ 949796 w 1525495"/>
                <a:gd name="connsiteY8-670" fmla="*/ 204648 h 305242"/>
                <a:gd name="connsiteX9-671" fmla="*/ 900669 w 1525495"/>
                <a:gd name="connsiteY9-672" fmla="*/ 206987 h 305242"/>
                <a:gd name="connsiteX10-673" fmla="*/ 872596 w 1525495"/>
                <a:gd name="connsiteY10-674" fmla="*/ 209327 h 305242"/>
                <a:gd name="connsiteX11-675" fmla="*/ 837505 w 1525495"/>
                <a:gd name="connsiteY11-676" fmla="*/ 206987 h 305242"/>
                <a:gd name="connsiteX12-677" fmla="*/ 776681 w 1525495"/>
                <a:gd name="connsiteY12-678" fmla="*/ 209327 h 305242"/>
                <a:gd name="connsiteX13-679" fmla="*/ 715856 w 1525495"/>
                <a:gd name="connsiteY13-680" fmla="*/ 221024 h 305242"/>
                <a:gd name="connsiteX14-681" fmla="*/ 638656 w 1525495"/>
                <a:gd name="connsiteY14-682" fmla="*/ 232721 h 305242"/>
                <a:gd name="connsiteX15-683" fmla="*/ 591868 w 1525495"/>
                <a:gd name="connsiteY15-684" fmla="*/ 249097 h 305242"/>
                <a:gd name="connsiteX16-685" fmla="*/ 173116 w 1525495"/>
                <a:gd name="connsiteY16-686" fmla="*/ 293545 h 305242"/>
                <a:gd name="connsiteX17-687" fmla="*/ 63164 w 1525495"/>
                <a:gd name="connsiteY17-688" fmla="*/ 305242 h 305242"/>
                <a:gd name="connsiteX18-689" fmla="*/ 0 w 1525495"/>
                <a:gd name="connsiteY18-690" fmla="*/ 265472 h 305242"/>
                <a:gd name="connsiteX19-691" fmla="*/ 51467 w 1525495"/>
                <a:gd name="connsiteY19-692" fmla="*/ 223363 h 305242"/>
                <a:gd name="connsiteX20-693" fmla="*/ 240958 w 1525495"/>
                <a:gd name="connsiteY20-694" fmla="*/ 192951 h 305242"/>
                <a:gd name="connsiteX21-695" fmla="*/ 731342 w 1525495"/>
                <a:gd name="connsiteY21-696" fmla="*/ 66107 h 305242"/>
                <a:gd name="connsiteX0-697" fmla="*/ 731342 w 1525495"/>
                <a:gd name="connsiteY0-698" fmla="*/ 66107 h 305242"/>
                <a:gd name="connsiteX1-699" fmla="*/ 830254 w 1525495"/>
                <a:gd name="connsiteY1-700" fmla="*/ 67326 h 305242"/>
                <a:gd name="connsiteX2-701" fmla="*/ 1524069 w 1525495"/>
                <a:gd name="connsiteY2-702" fmla="*/ 43430 h 305242"/>
                <a:gd name="connsiteX3-703" fmla="*/ 1505076 w 1525495"/>
                <a:gd name="connsiteY3-704" fmla="*/ 133531 h 305242"/>
                <a:gd name="connsiteX4-705" fmla="*/ 1211809 w 1525495"/>
                <a:gd name="connsiteY4-706" fmla="*/ 160199 h 305242"/>
                <a:gd name="connsiteX5-707" fmla="*/ 1169700 w 1525495"/>
                <a:gd name="connsiteY5-708" fmla="*/ 146163 h 305242"/>
                <a:gd name="connsiteX6-709" fmla="*/ 1136948 w 1525495"/>
                <a:gd name="connsiteY6-710" fmla="*/ 136805 h 305242"/>
                <a:gd name="connsiteX7-711" fmla="*/ 1026997 w 1525495"/>
                <a:gd name="connsiteY7-712" fmla="*/ 174236 h 305242"/>
                <a:gd name="connsiteX8-713" fmla="*/ 949796 w 1525495"/>
                <a:gd name="connsiteY8-714" fmla="*/ 204648 h 305242"/>
                <a:gd name="connsiteX9-715" fmla="*/ 900669 w 1525495"/>
                <a:gd name="connsiteY9-716" fmla="*/ 206987 h 305242"/>
                <a:gd name="connsiteX10-717" fmla="*/ 872596 w 1525495"/>
                <a:gd name="connsiteY10-718" fmla="*/ 209327 h 305242"/>
                <a:gd name="connsiteX11-719" fmla="*/ 837505 w 1525495"/>
                <a:gd name="connsiteY11-720" fmla="*/ 206987 h 305242"/>
                <a:gd name="connsiteX12-721" fmla="*/ 776681 w 1525495"/>
                <a:gd name="connsiteY12-722" fmla="*/ 209327 h 305242"/>
                <a:gd name="connsiteX13-723" fmla="*/ 715856 w 1525495"/>
                <a:gd name="connsiteY13-724" fmla="*/ 221024 h 305242"/>
                <a:gd name="connsiteX14-725" fmla="*/ 638656 w 1525495"/>
                <a:gd name="connsiteY14-726" fmla="*/ 232721 h 305242"/>
                <a:gd name="connsiteX15-727" fmla="*/ 591868 w 1525495"/>
                <a:gd name="connsiteY15-728" fmla="*/ 249097 h 305242"/>
                <a:gd name="connsiteX16-729" fmla="*/ 173116 w 1525495"/>
                <a:gd name="connsiteY16-730" fmla="*/ 293545 h 305242"/>
                <a:gd name="connsiteX17-731" fmla="*/ 63164 w 1525495"/>
                <a:gd name="connsiteY17-732" fmla="*/ 305242 h 305242"/>
                <a:gd name="connsiteX18-733" fmla="*/ 0 w 1525495"/>
                <a:gd name="connsiteY18-734" fmla="*/ 265472 h 305242"/>
                <a:gd name="connsiteX19-735" fmla="*/ 51467 w 1525495"/>
                <a:gd name="connsiteY19-736" fmla="*/ 223363 h 305242"/>
                <a:gd name="connsiteX20-737" fmla="*/ 240958 w 1525495"/>
                <a:gd name="connsiteY20-738" fmla="*/ 192951 h 305242"/>
                <a:gd name="connsiteX21-739" fmla="*/ 731342 w 1525495"/>
                <a:gd name="connsiteY21-740" fmla="*/ 66107 h 305242"/>
                <a:gd name="connsiteX0-741" fmla="*/ 731342 w 1525495"/>
                <a:gd name="connsiteY0-742" fmla="*/ 51104 h 290239"/>
                <a:gd name="connsiteX1-743" fmla="*/ 865206 w 1525495"/>
                <a:gd name="connsiteY1-744" fmla="*/ 75625 h 290239"/>
                <a:gd name="connsiteX2-745" fmla="*/ 1524069 w 1525495"/>
                <a:gd name="connsiteY2-746" fmla="*/ 28427 h 290239"/>
                <a:gd name="connsiteX3-747" fmla="*/ 1505076 w 1525495"/>
                <a:gd name="connsiteY3-748" fmla="*/ 118528 h 290239"/>
                <a:gd name="connsiteX4-749" fmla="*/ 1211809 w 1525495"/>
                <a:gd name="connsiteY4-750" fmla="*/ 145196 h 290239"/>
                <a:gd name="connsiteX5-751" fmla="*/ 1169700 w 1525495"/>
                <a:gd name="connsiteY5-752" fmla="*/ 131160 h 290239"/>
                <a:gd name="connsiteX6-753" fmla="*/ 1136948 w 1525495"/>
                <a:gd name="connsiteY6-754" fmla="*/ 121802 h 290239"/>
                <a:gd name="connsiteX7-755" fmla="*/ 1026997 w 1525495"/>
                <a:gd name="connsiteY7-756" fmla="*/ 159233 h 290239"/>
                <a:gd name="connsiteX8-757" fmla="*/ 949796 w 1525495"/>
                <a:gd name="connsiteY8-758" fmla="*/ 189645 h 290239"/>
                <a:gd name="connsiteX9-759" fmla="*/ 900669 w 1525495"/>
                <a:gd name="connsiteY9-760" fmla="*/ 191984 h 290239"/>
                <a:gd name="connsiteX10-761" fmla="*/ 872596 w 1525495"/>
                <a:gd name="connsiteY10-762" fmla="*/ 194324 h 290239"/>
                <a:gd name="connsiteX11-763" fmla="*/ 837505 w 1525495"/>
                <a:gd name="connsiteY11-764" fmla="*/ 191984 h 290239"/>
                <a:gd name="connsiteX12-765" fmla="*/ 776681 w 1525495"/>
                <a:gd name="connsiteY12-766" fmla="*/ 194324 h 290239"/>
                <a:gd name="connsiteX13-767" fmla="*/ 715856 w 1525495"/>
                <a:gd name="connsiteY13-768" fmla="*/ 206021 h 290239"/>
                <a:gd name="connsiteX14-769" fmla="*/ 638656 w 1525495"/>
                <a:gd name="connsiteY14-770" fmla="*/ 217718 h 290239"/>
                <a:gd name="connsiteX15-771" fmla="*/ 591868 w 1525495"/>
                <a:gd name="connsiteY15-772" fmla="*/ 234094 h 290239"/>
                <a:gd name="connsiteX16-773" fmla="*/ 173116 w 1525495"/>
                <a:gd name="connsiteY16-774" fmla="*/ 278542 h 290239"/>
                <a:gd name="connsiteX17-775" fmla="*/ 63164 w 1525495"/>
                <a:gd name="connsiteY17-776" fmla="*/ 290239 h 290239"/>
                <a:gd name="connsiteX18-777" fmla="*/ 0 w 1525495"/>
                <a:gd name="connsiteY18-778" fmla="*/ 250469 h 290239"/>
                <a:gd name="connsiteX19-779" fmla="*/ 51467 w 1525495"/>
                <a:gd name="connsiteY19-780" fmla="*/ 208360 h 290239"/>
                <a:gd name="connsiteX20-781" fmla="*/ 240958 w 1525495"/>
                <a:gd name="connsiteY20-782" fmla="*/ 177948 h 290239"/>
                <a:gd name="connsiteX21-783" fmla="*/ 731342 w 1525495"/>
                <a:gd name="connsiteY21-784" fmla="*/ 51104 h 290239"/>
                <a:gd name="connsiteX0-785" fmla="*/ 731342 w 1525495"/>
                <a:gd name="connsiteY0-786" fmla="*/ 35413 h 274548"/>
                <a:gd name="connsiteX1-787" fmla="*/ 865206 w 1525495"/>
                <a:gd name="connsiteY1-788" fmla="*/ 59934 h 274548"/>
                <a:gd name="connsiteX2-789" fmla="*/ 1524069 w 1525495"/>
                <a:gd name="connsiteY2-790" fmla="*/ 12736 h 274548"/>
                <a:gd name="connsiteX3-791" fmla="*/ 1505076 w 1525495"/>
                <a:gd name="connsiteY3-792" fmla="*/ 102837 h 274548"/>
                <a:gd name="connsiteX4-793" fmla="*/ 1211809 w 1525495"/>
                <a:gd name="connsiteY4-794" fmla="*/ 129505 h 274548"/>
                <a:gd name="connsiteX5-795" fmla="*/ 1169700 w 1525495"/>
                <a:gd name="connsiteY5-796" fmla="*/ 115469 h 274548"/>
                <a:gd name="connsiteX6-797" fmla="*/ 1136948 w 1525495"/>
                <a:gd name="connsiteY6-798" fmla="*/ 106111 h 274548"/>
                <a:gd name="connsiteX7-799" fmla="*/ 1026997 w 1525495"/>
                <a:gd name="connsiteY7-800" fmla="*/ 143542 h 274548"/>
                <a:gd name="connsiteX8-801" fmla="*/ 949796 w 1525495"/>
                <a:gd name="connsiteY8-802" fmla="*/ 173954 h 274548"/>
                <a:gd name="connsiteX9-803" fmla="*/ 900669 w 1525495"/>
                <a:gd name="connsiteY9-804" fmla="*/ 176293 h 274548"/>
                <a:gd name="connsiteX10-805" fmla="*/ 872596 w 1525495"/>
                <a:gd name="connsiteY10-806" fmla="*/ 178633 h 274548"/>
                <a:gd name="connsiteX11-807" fmla="*/ 837505 w 1525495"/>
                <a:gd name="connsiteY11-808" fmla="*/ 176293 h 274548"/>
                <a:gd name="connsiteX12-809" fmla="*/ 776681 w 1525495"/>
                <a:gd name="connsiteY12-810" fmla="*/ 178633 h 274548"/>
                <a:gd name="connsiteX13-811" fmla="*/ 715856 w 1525495"/>
                <a:gd name="connsiteY13-812" fmla="*/ 190330 h 274548"/>
                <a:gd name="connsiteX14-813" fmla="*/ 638656 w 1525495"/>
                <a:gd name="connsiteY14-814" fmla="*/ 202027 h 274548"/>
                <a:gd name="connsiteX15-815" fmla="*/ 591868 w 1525495"/>
                <a:gd name="connsiteY15-816" fmla="*/ 218403 h 274548"/>
                <a:gd name="connsiteX16-817" fmla="*/ 173116 w 1525495"/>
                <a:gd name="connsiteY16-818" fmla="*/ 262851 h 274548"/>
                <a:gd name="connsiteX17-819" fmla="*/ 63164 w 1525495"/>
                <a:gd name="connsiteY17-820" fmla="*/ 274548 h 274548"/>
                <a:gd name="connsiteX18-821" fmla="*/ 0 w 1525495"/>
                <a:gd name="connsiteY18-822" fmla="*/ 234778 h 274548"/>
                <a:gd name="connsiteX19-823" fmla="*/ 51467 w 1525495"/>
                <a:gd name="connsiteY19-824" fmla="*/ 192669 h 274548"/>
                <a:gd name="connsiteX20-825" fmla="*/ 240958 w 1525495"/>
                <a:gd name="connsiteY20-826" fmla="*/ 162257 h 274548"/>
                <a:gd name="connsiteX21-827" fmla="*/ 731342 w 1525495"/>
                <a:gd name="connsiteY21-828" fmla="*/ 35413 h 274548"/>
                <a:gd name="connsiteX0-829" fmla="*/ 731342 w 1525495"/>
                <a:gd name="connsiteY0-830" fmla="*/ 25795 h 264930"/>
                <a:gd name="connsiteX1-831" fmla="*/ 861323 w 1525495"/>
                <a:gd name="connsiteY1-832" fmla="*/ 73617 h 264930"/>
                <a:gd name="connsiteX2-833" fmla="*/ 1524069 w 1525495"/>
                <a:gd name="connsiteY2-834" fmla="*/ 3118 h 264930"/>
                <a:gd name="connsiteX3-835" fmla="*/ 1505076 w 1525495"/>
                <a:gd name="connsiteY3-836" fmla="*/ 93219 h 264930"/>
                <a:gd name="connsiteX4-837" fmla="*/ 1211809 w 1525495"/>
                <a:gd name="connsiteY4-838" fmla="*/ 119887 h 264930"/>
                <a:gd name="connsiteX5-839" fmla="*/ 1169700 w 1525495"/>
                <a:gd name="connsiteY5-840" fmla="*/ 105851 h 264930"/>
                <a:gd name="connsiteX6-841" fmla="*/ 1136948 w 1525495"/>
                <a:gd name="connsiteY6-842" fmla="*/ 96493 h 264930"/>
                <a:gd name="connsiteX7-843" fmla="*/ 1026997 w 1525495"/>
                <a:gd name="connsiteY7-844" fmla="*/ 133924 h 264930"/>
                <a:gd name="connsiteX8-845" fmla="*/ 949796 w 1525495"/>
                <a:gd name="connsiteY8-846" fmla="*/ 164336 h 264930"/>
                <a:gd name="connsiteX9-847" fmla="*/ 900669 w 1525495"/>
                <a:gd name="connsiteY9-848" fmla="*/ 166675 h 264930"/>
                <a:gd name="connsiteX10-849" fmla="*/ 872596 w 1525495"/>
                <a:gd name="connsiteY10-850" fmla="*/ 169015 h 264930"/>
                <a:gd name="connsiteX11-851" fmla="*/ 837505 w 1525495"/>
                <a:gd name="connsiteY11-852" fmla="*/ 166675 h 264930"/>
                <a:gd name="connsiteX12-853" fmla="*/ 776681 w 1525495"/>
                <a:gd name="connsiteY12-854" fmla="*/ 169015 h 264930"/>
                <a:gd name="connsiteX13-855" fmla="*/ 715856 w 1525495"/>
                <a:gd name="connsiteY13-856" fmla="*/ 180712 h 264930"/>
                <a:gd name="connsiteX14-857" fmla="*/ 638656 w 1525495"/>
                <a:gd name="connsiteY14-858" fmla="*/ 192409 h 264930"/>
                <a:gd name="connsiteX15-859" fmla="*/ 591868 w 1525495"/>
                <a:gd name="connsiteY15-860" fmla="*/ 208785 h 264930"/>
                <a:gd name="connsiteX16-861" fmla="*/ 173116 w 1525495"/>
                <a:gd name="connsiteY16-862" fmla="*/ 253233 h 264930"/>
                <a:gd name="connsiteX17-863" fmla="*/ 63164 w 1525495"/>
                <a:gd name="connsiteY17-864" fmla="*/ 264930 h 264930"/>
                <a:gd name="connsiteX18-865" fmla="*/ 0 w 1525495"/>
                <a:gd name="connsiteY18-866" fmla="*/ 225160 h 264930"/>
                <a:gd name="connsiteX19-867" fmla="*/ 51467 w 1525495"/>
                <a:gd name="connsiteY19-868" fmla="*/ 183051 h 264930"/>
                <a:gd name="connsiteX20-869" fmla="*/ 240958 w 1525495"/>
                <a:gd name="connsiteY20-870" fmla="*/ 152639 h 264930"/>
                <a:gd name="connsiteX21-871" fmla="*/ 731342 w 1525495"/>
                <a:gd name="connsiteY21-872" fmla="*/ 25795 h 264930"/>
                <a:gd name="connsiteX0-873" fmla="*/ 711925 w 1525495"/>
                <a:gd name="connsiteY0-874" fmla="*/ 56863 h 264930"/>
                <a:gd name="connsiteX1-875" fmla="*/ 861323 w 1525495"/>
                <a:gd name="connsiteY1-876" fmla="*/ 73617 h 264930"/>
                <a:gd name="connsiteX2-877" fmla="*/ 1524069 w 1525495"/>
                <a:gd name="connsiteY2-878" fmla="*/ 3118 h 264930"/>
                <a:gd name="connsiteX3-879" fmla="*/ 1505076 w 1525495"/>
                <a:gd name="connsiteY3-880" fmla="*/ 93219 h 264930"/>
                <a:gd name="connsiteX4-881" fmla="*/ 1211809 w 1525495"/>
                <a:gd name="connsiteY4-882" fmla="*/ 119887 h 264930"/>
                <a:gd name="connsiteX5-883" fmla="*/ 1169700 w 1525495"/>
                <a:gd name="connsiteY5-884" fmla="*/ 105851 h 264930"/>
                <a:gd name="connsiteX6-885" fmla="*/ 1136948 w 1525495"/>
                <a:gd name="connsiteY6-886" fmla="*/ 96493 h 264930"/>
                <a:gd name="connsiteX7-887" fmla="*/ 1026997 w 1525495"/>
                <a:gd name="connsiteY7-888" fmla="*/ 133924 h 264930"/>
                <a:gd name="connsiteX8-889" fmla="*/ 949796 w 1525495"/>
                <a:gd name="connsiteY8-890" fmla="*/ 164336 h 264930"/>
                <a:gd name="connsiteX9-891" fmla="*/ 900669 w 1525495"/>
                <a:gd name="connsiteY9-892" fmla="*/ 166675 h 264930"/>
                <a:gd name="connsiteX10-893" fmla="*/ 872596 w 1525495"/>
                <a:gd name="connsiteY10-894" fmla="*/ 169015 h 264930"/>
                <a:gd name="connsiteX11-895" fmla="*/ 837505 w 1525495"/>
                <a:gd name="connsiteY11-896" fmla="*/ 166675 h 264930"/>
                <a:gd name="connsiteX12-897" fmla="*/ 776681 w 1525495"/>
                <a:gd name="connsiteY12-898" fmla="*/ 169015 h 264930"/>
                <a:gd name="connsiteX13-899" fmla="*/ 715856 w 1525495"/>
                <a:gd name="connsiteY13-900" fmla="*/ 180712 h 264930"/>
                <a:gd name="connsiteX14-901" fmla="*/ 638656 w 1525495"/>
                <a:gd name="connsiteY14-902" fmla="*/ 192409 h 264930"/>
                <a:gd name="connsiteX15-903" fmla="*/ 591868 w 1525495"/>
                <a:gd name="connsiteY15-904" fmla="*/ 208785 h 264930"/>
                <a:gd name="connsiteX16-905" fmla="*/ 173116 w 1525495"/>
                <a:gd name="connsiteY16-906" fmla="*/ 253233 h 264930"/>
                <a:gd name="connsiteX17-907" fmla="*/ 63164 w 1525495"/>
                <a:gd name="connsiteY17-908" fmla="*/ 264930 h 264930"/>
                <a:gd name="connsiteX18-909" fmla="*/ 0 w 1525495"/>
                <a:gd name="connsiteY18-910" fmla="*/ 225160 h 264930"/>
                <a:gd name="connsiteX19-911" fmla="*/ 51467 w 1525495"/>
                <a:gd name="connsiteY19-912" fmla="*/ 183051 h 264930"/>
                <a:gd name="connsiteX20-913" fmla="*/ 240958 w 1525495"/>
                <a:gd name="connsiteY20-914" fmla="*/ 152639 h 264930"/>
                <a:gd name="connsiteX21-915" fmla="*/ 711925 w 1525495"/>
                <a:gd name="connsiteY21-916" fmla="*/ 56863 h 264930"/>
                <a:gd name="connsiteX0-917" fmla="*/ 680858 w 1525495"/>
                <a:gd name="connsiteY0-918" fmla="*/ 60746 h 264930"/>
                <a:gd name="connsiteX1-919" fmla="*/ 861323 w 1525495"/>
                <a:gd name="connsiteY1-920" fmla="*/ 73617 h 264930"/>
                <a:gd name="connsiteX2-921" fmla="*/ 1524069 w 1525495"/>
                <a:gd name="connsiteY2-922" fmla="*/ 3118 h 264930"/>
                <a:gd name="connsiteX3-923" fmla="*/ 1505076 w 1525495"/>
                <a:gd name="connsiteY3-924" fmla="*/ 93219 h 264930"/>
                <a:gd name="connsiteX4-925" fmla="*/ 1211809 w 1525495"/>
                <a:gd name="connsiteY4-926" fmla="*/ 119887 h 264930"/>
                <a:gd name="connsiteX5-927" fmla="*/ 1169700 w 1525495"/>
                <a:gd name="connsiteY5-928" fmla="*/ 105851 h 264930"/>
                <a:gd name="connsiteX6-929" fmla="*/ 1136948 w 1525495"/>
                <a:gd name="connsiteY6-930" fmla="*/ 96493 h 264930"/>
                <a:gd name="connsiteX7-931" fmla="*/ 1026997 w 1525495"/>
                <a:gd name="connsiteY7-932" fmla="*/ 133924 h 264930"/>
                <a:gd name="connsiteX8-933" fmla="*/ 949796 w 1525495"/>
                <a:gd name="connsiteY8-934" fmla="*/ 164336 h 264930"/>
                <a:gd name="connsiteX9-935" fmla="*/ 900669 w 1525495"/>
                <a:gd name="connsiteY9-936" fmla="*/ 166675 h 264930"/>
                <a:gd name="connsiteX10-937" fmla="*/ 872596 w 1525495"/>
                <a:gd name="connsiteY10-938" fmla="*/ 169015 h 264930"/>
                <a:gd name="connsiteX11-939" fmla="*/ 837505 w 1525495"/>
                <a:gd name="connsiteY11-940" fmla="*/ 166675 h 264930"/>
                <a:gd name="connsiteX12-941" fmla="*/ 776681 w 1525495"/>
                <a:gd name="connsiteY12-942" fmla="*/ 169015 h 264930"/>
                <a:gd name="connsiteX13-943" fmla="*/ 715856 w 1525495"/>
                <a:gd name="connsiteY13-944" fmla="*/ 180712 h 264930"/>
                <a:gd name="connsiteX14-945" fmla="*/ 638656 w 1525495"/>
                <a:gd name="connsiteY14-946" fmla="*/ 192409 h 264930"/>
                <a:gd name="connsiteX15-947" fmla="*/ 591868 w 1525495"/>
                <a:gd name="connsiteY15-948" fmla="*/ 208785 h 264930"/>
                <a:gd name="connsiteX16-949" fmla="*/ 173116 w 1525495"/>
                <a:gd name="connsiteY16-950" fmla="*/ 253233 h 264930"/>
                <a:gd name="connsiteX17-951" fmla="*/ 63164 w 1525495"/>
                <a:gd name="connsiteY17-952" fmla="*/ 264930 h 264930"/>
                <a:gd name="connsiteX18-953" fmla="*/ 0 w 1525495"/>
                <a:gd name="connsiteY18-954" fmla="*/ 225160 h 264930"/>
                <a:gd name="connsiteX19-955" fmla="*/ 51467 w 1525495"/>
                <a:gd name="connsiteY19-956" fmla="*/ 183051 h 264930"/>
                <a:gd name="connsiteX20-957" fmla="*/ 240958 w 1525495"/>
                <a:gd name="connsiteY20-958" fmla="*/ 152639 h 264930"/>
                <a:gd name="connsiteX21-959" fmla="*/ 680858 w 1525495"/>
                <a:gd name="connsiteY21-960" fmla="*/ 60746 h 264930"/>
                <a:gd name="connsiteX0-961" fmla="*/ 680858 w 1525495"/>
                <a:gd name="connsiteY0-962" fmla="*/ 60746 h 264930"/>
                <a:gd name="connsiteX1-963" fmla="*/ 861323 w 1525495"/>
                <a:gd name="connsiteY1-964" fmla="*/ 73617 h 264930"/>
                <a:gd name="connsiteX2-965" fmla="*/ 1524069 w 1525495"/>
                <a:gd name="connsiteY2-966" fmla="*/ 3118 h 264930"/>
                <a:gd name="connsiteX3-967" fmla="*/ 1505076 w 1525495"/>
                <a:gd name="connsiteY3-968" fmla="*/ 93219 h 264930"/>
                <a:gd name="connsiteX4-969" fmla="*/ 1211809 w 1525495"/>
                <a:gd name="connsiteY4-970" fmla="*/ 119887 h 264930"/>
                <a:gd name="connsiteX5-971" fmla="*/ 1169700 w 1525495"/>
                <a:gd name="connsiteY5-972" fmla="*/ 105851 h 264930"/>
                <a:gd name="connsiteX6-973" fmla="*/ 1136948 w 1525495"/>
                <a:gd name="connsiteY6-974" fmla="*/ 96493 h 264930"/>
                <a:gd name="connsiteX7-975" fmla="*/ 1026997 w 1525495"/>
                <a:gd name="connsiteY7-976" fmla="*/ 133924 h 264930"/>
                <a:gd name="connsiteX8-977" fmla="*/ 949796 w 1525495"/>
                <a:gd name="connsiteY8-978" fmla="*/ 164336 h 264930"/>
                <a:gd name="connsiteX9-979" fmla="*/ 900669 w 1525495"/>
                <a:gd name="connsiteY9-980" fmla="*/ 166675 h 264930"/>
                <a:gd name="connsiteX10-981" fmla="*/ 872596 w 1525495"/>
                <a:gd name="connsiteY10-982" fmla="*/ 169015 h 264930"/>
                <a:gd name="connsiteX11-983" fmla="*/ 837505 w 1525495"/>
                <a:gd name="connsiteY11-984" fmla="*/ 166675 h 264930"/>
                <a:gd name="connsiteX12-985" fmla="*/ 776681 w 1525495"/>
                <a:gd name="connsiteY12-986" fmla="*/ 169015 h 264930"/>
                <a:gd name="connsiteX13-987" fmla="*/ 715856 w 1525495"/>
                <a:gd name="connsiteY13-988" fmla="*/ 180712 h 264930"/>
                <a:gd name="connsiteX14-989" fmla="*/ 638656 w 1525495"/>
                <a:gd name="connsiteY14-990" fmla="*/ 192409 h 264930"/>
                <a:gd name="connsiteX15-991" fmla="*/ 591868 w 1525495"/>
                <a:gd name="connsiteY15-992" fmla="*/ 208785 h 264930"/>
                <a:gd name="connsiteX16-993" fmla="*/ 173116 w 1525495"/>
                <a:gd name="connsiteY16-994" fmla="*/ 253233 h 264930"/>
                <a:gd name="connsiteX17-995" fmla="*/ 63164 w 1525495"/>
                <a:gd name="connsiteY17-996" fmla="*/ 264930 h 264930"/>
                <a:gd name="connsiteX18-997" fmla="*/ 0 w 1525495"/>
                <a:gd name="connsiteY18-998" fmla="*/ 225160 h 264930"/>
                <a:gd name="connsiteX19-999" fmla="*/ 51467 w 1525495"/>
                <a:gd name="connsiteY19-1000" fmla="*/ 183051 h 264930"/>
                <a:gd name="connsiteX20-1001" fmla="*/ 240958 w 1525495"/>
                <a:gd name="connsiteY20-1002" fmla="*/ 152639 h 264930"/>
                <a:gd name="connsiteX21-1003" fmla="*/ 680858 w 1525495"/>
                <a:gd name="connsiteY21-1004" fmla="*/ 60746 h 264930"/>
                <a:gd name="connsiteX0-1005" fmla="*/ 681531 w 1526168"/>
                <a:gd name="connsiteY0-1006" fmla="*/ 60746 h 264930"/>
                <a:gd name="connsiteX1-1007" fmla="*/ 861996 w 1526168"/>
                <a:gd name="connsiteY1-1008" fmla="*/ 73617 h 264930"/>
                <a:gd name="connsiteX2-1009" fmla="*/ 1524742 w 1526168"/>
                <a:gd name="connsiteY2-1010" fmla="*/ 3118 h 264930"/>
                <a:gd name="connsiteX3-1011" fmla="*/ 1505749 w 1526168"/>
                <a:gd name="connsiteY3-1012" fmla="*/ 93219 h 264930"/>
                <a:gd name="connsiteX4-1013" fmla="*/ 1212482 w 1526168"/>
                <a:gd name="connsiteY4-1014" fmla="*/ 119887 h 264930"/>
                <a:gd name="connsiteX5-1015" fmla="*/ 1170373 w 1526168"/>
                <a:gd name="connsiteY5-1016" fmla="*/ 105851 h 264930"/>
                <a:gd name="connsiteX6-1017" fmla="*/ 1137621 w 1526168"/>
                <a:gd name="connsiteY6-1018" fmla="*/ 96493 h 264930"/>
                <a:gd name="connsiteX7-1019" fmla="*/ 1027670 w 1526168"/>
                <a:gd name="connsiteY7-1020" fmla="*/ 133924 h 264930"/>
                <a:gd name="connsiteX8-1021" fmla="*/ 950469 w 1526168"/>
                <a:gd name="connsiteY8-1022" fmla="*/ 164336 h 264930"/>
                <a:gd name="connsiteX9-1023" fmla="*/ 901342 w 1526168"/>
                <a:gd name="connsiteY9-1024" fmla="*/ 166675 h 264930"/>
                <a:gd name="connsiteX10-1025" fmla="*/ 873269 w 1526168"/>
                <a:gd name="connsiteY10-1026" fmla="*/ 169015 h 264930"/>
                <a:gd name="connsiteX11-1027" fmla="*/ 838178 w 1526168"/>
                <a:gd name="connsiteY11-1028" fmla="*/ 166675 h 264930"/>
                <a:gd name="connsiteX12-1029" fmla="*/ 777354 w 1526168"/>
                <a:gd name="connsiteY12-1030" fmla="*/ 169015 h 264930"/>
                <a:gd name="connsiteX13-1031" fmla="*/ 716529 w 1526168"/>
                <a:gd name="connsiteY13-1032" fmla="*/ 180712 h 264930"/>
                <a:gd name="connsiteX14-1033" fmla="*/ 639329 w 1526168"/>
                <a:gd name="connsiteY14-1034" fmla="*/ 192409 h 264930"/>
                <a:gd name="connsiteX15-1035" fmla="*/ 592541 w 1526168"/>
                <a:gd name="connsiteY15-1036" fmla="*/ 208785 h 264930"/>
                <a:gd name="connsiteX16-1037" fmla="*/ 173789 w 1526168"/>
                <a:gd name="connsiteY16-1038" fmla="*/ 253233 h 264930"/>
                <a:gd name="connsiteX17-1039" fmla="*/ 63837 w 1526168"/>
                <a:gd name="connsiteY17-1040" fmla="*/ 264930 h 264930"/>
                <a:gd name="connsiteX18-1041" fmla="*/ 673 w 1526168"/>
                <a:gd name="connsiteY18-1042" fmla="*/ 225160 h 264930"/>
                <a:gd name="connsiteX19-1043" fmla="*/ 52140 w 1526168"/>
                <a:gd name="connsiteY19-1044" fmla="*/ 183051 h 264930"/>
                <a:gd name="connsiteX20-1045" fmla="*/ 241631 w 1526168"/>
                <a:gd name="connsiteY20-1046" fmla="*/ 152639 h 264930"/>
                <a:gd name="connsiteX21-1047" fmla="*/ 681531 w 1526168"/>
                <a:gd name="connsiteY21-1048" fmla="*/ 60746 h 264930"/>
                <a:gd name="connsiteX0-1049" fmla="*/ 681531 w 1526168"/>
                <a:gd name="connsiteY0-1050" fmla="*/ 60746 h 268807"/>
                <a:gd name="connsiteX1-1051" fmla="*/ 861996 w 1526168"/>
                <a:gd name="connsiteY1-1052" fmla="*/ 73617 h 268807"/>
                <a:gd name="connsiteX2-1053" fmla="*/ 1524742 w 1526168"/>
                <a:gd name="connsiteY2-1054" fmla="*/ 3118 h 268807"/>
                <a:gd name="connsiteX3-1055" fmla="*/ 1505749 w 1526168"/>
                <a:gd name="connsiteY3-1056" fmla="*/ 93219 h 268807"/>
                <a:gd name="connsiteX4-1057" fmla="*/ 1212482 w 1526168"/>
                <a:gd name="connsiteY4-1058" fmla="*/ 119887 h 268807"/>
                <a:gd name="connsiteX5-1059" fmla="*/ 1170373 w 1526168"/>
                <a:gd name="connsiteY5-1060" fmla="*/ 105851 h 268807"/>
                <a:gd name="connsiteX6-1061" fmla="*/ 1137621 w 1526168"/>
                <a:gd name="connsiteY6-1062" fmla="*/ 96493 h 268807"/>
                <a:gd name="connsiteX7-1063" fmla="*/ 1027670 w 1526168"/>
                <a:gd name="connsiteY7-1064" fmla="*/ 133924 h 268807"/>
                <a:gd name="connsiteX8-1065" fmla="*/ 950469 w 1526168"/>
                <a:gd name="connsiteY8-1066" fmla="*/ 164336 h 268807"/>
                <a:gd name="connsiteX9-1067" fmla="*/ 901342 w 1526168"/>
                <a:gd name="connsiteY9-1068" fmla="*/ 166675 h 268807"/>
                <a:gd name="connsiteX10-1069" fmla="*/ 873269 w 1526168"/>
                <a:gd name="connsiteY10-1070" fmla="*/ 169015 h 268807"/>
                <a:gd name="connsiteX11-1071" fmla="*/ 838178 w 1526168"/>
                <a:gd name="connsiteY11-1072" fmla="*/ 166675 h 268807"/>
                <a:gd name="connsiteX12-1073" fmla="*/ 777354 w 1526168"/>
                <a:gd name="connsiteY12-1074" fmla="*/ 169015 h 268807"/>
                <a:gd name="connsiteX13-1075" fmla="*/ 716529 w 1526168"/>
                <a:gd name="connsiteY13-1076" fmla="*/ 180712 h 268807"/>
                <a:gd name="connsiteX14-1077" fmla="*/ 639329 w 1526168"/>
                <a:gd name="connsiteY14-1078" fmla="*/ 192409 h 268807"/>
                <a:gd name="connsiteX15-1079" fmla="*/ 592541 w 1526168"/>
                <a:gd name="connsiteY15-1080" fmla="*/ 208785 h 268807"/>
                <a:gd name="connsiteX16-1081" fmla="*/ 173789 w 1526168"/>
                <a:gd name="connsiteY16-1082" fmla="*/ 253233 h 268807"/>
                <a:gd name="connsiteX17-1083" fmla="*/ 63837 w 1526168"/>
                <a:gd name="connsiteY17-1084" fmla="*/ 264930 h 268807"/>
                <a:gd name="connsiteX18-1085" fmla="*/ 673 w 1526168"/>
                <a:gd name="connsiteY18-1086" fmla="*/ 225160 h 268807"/>
                <a:gd name="connsiteX19-1087" fmla="*/ 52140 w 1526168"/>
                <a:gd name="connsiteY19-1088" fmla="*/ 183051 h 268807"/>
                <a:gd name="connsiteX20-1089" fmla="*/ 241631 w 1526168"/>
                <a:gd name="connsiteY20-1090" fmla="*/ 152639 h 268807"/>
                <a:gd name="connsiteX21-1091" fmla="*/ 681531 w 1526168"/>
                <a:gd name="connsiteY21-1092" fmla="*/ 60746 h 268807"/>
                <a:gd name="connsiteX0-1093" fmla="*/ 657421 w 1502058"/>
                <a:gd name="connsiteY0-1094" fmla="*/ 60746 h 266047"/>
                <a:gd name="connsiteX1-1095" fmla="*/ 837886 w 1502058"/>
                <a:gd name="connsiteY1-1096" fmla="*/ 73617 h 266047"/>
                <a:gd name="connsiteX2-1097" fmla="*/ 1500632 w 1502058"/>
                <a:gd name="connsiteY2-1098" fmla="*/ 3118 h 266047"/>
                <a:gd name="connsiteX3-1099" fmla="*/ 1481639 w 1502058"/>
                <a:gd name="connsiteY3-1100" fmla="*/ 93219 h 266047"/>
                <a:gd name="connsiteX4-1101" fmla="*/ 1188372 w 1502058"/>
                <a:gd name="connsiteY4-1102" fmla="*/ 119887 h 266047"/>
                <a:gd name="connsiteX5-1103" fmla="*/ 1146263 w 1502058"/>
                <a:gd name="connsiteY5-1104" fmla="*/ 105851 h 266047"/>
                <a:gd name="connsiteX6-1105" fmla="*/ 1113511 w 1502058"/>
                <a:gd name="connsiteY6-1106" fmla="*/ 96493 h 266047"/>
                <a:gd name="connsiteX7-1107" fmla="*/ 1003560 w 1502058"/>
                <a:gd name="connsiteY7-1108" fmla="*/ 133924 h 266047"/>
                <a:gd name="connsiteX8-1109" fmla="*/ 926359 w 1502058"/>
                <a:gd name="connsiteY8-1110" fmla="*/ 164336 h 266047"/>
                <a:gd name="connsiteX9-1111" fmla="*/ 877232 w 1502058"/>
                <a:gd name="connsiteY9-1112" fmla="*/ 166675 h 266047"/>
                <a:gd name="connsiteX10-1113" fmla="*/ 849159 w 1502058"/>
                <a:gd name="connsiteY10-1114" fmla="*/ 169015 h 266047"/>
                <a:gd name="connsiteX11-1115" fmla="*/ 814068 w 1502058"/>
                <a:gd name="connsiteY11-1116" fmla="*/ 166675 h 266047"/>
                <a:gd name="connsiteX12-1117" fmla="*/ 753244 w 1502058"/>
                <a:gd name="connsiteY12-1118" fmla="*/ 169015 h 266047"/>
                <a:gd name="connsiteX13-1119" fmla="*/ 692419 w 1502058"/>
                <a:gd name="connsiteY13-1120" fmla="*/ 180712 h 266047"/>
                <a:gd name="connsiteX14-1121" fmla="*/ 615219 w 1502058"/>
                <a:gd name="connsiteY14-1122" fmla="*/ 192409 h 266047"/>
                <a:gd name="connsiteX15-1123" fmla="*/ 568431 w 1502058"/>
                <a:gd name="connsiteY15-1124" fmla="*/ 208785 h 266047"/>
                <a:gd name="connsiteX16-1125" fmla="*/ 149679 w 1502058"/>
                <a:gd name="connsiteY16-1126" fmla="*/ 253233 h 266047"/>
                <a:gd name="connsiteX17-1127" fmla="*/ 39727 w 1502058"/>
                <a:gd name="connsiteY17-1128" fmla="*/ 264930 h 266047"/>
                <a:gd name="connsiteX18-1129" fmla="*/ 1968 w 1502058"/>
                <a:gd name="connsiteY18-1130" fmla="*/ 221983 h 266047"/>
                <a:gd name="connsiteX19-1131" fmla="*/ 28030 w 1502058"/>
                <a:gd name="connsiteY19-1132" fmla="*/ 183051 h 266047"/>
                <a:gd name="connsiteX20-1133" fmla="*/ 217521 w 1502058"/>
                <a:gd name="connsiteY20-1134" fmla="*/ 152639 h 266047"/>
                <a:gd name="connsiteX21-1135" fmla="*/ 657421 w 1502058"/>
                <a:gd name="connsiteY21-1136" fmla="*/ 60746 h 266047"/>
                <a:gd name="connsiteX0-1137" fmla="*/ 644089 w 1488726"/>
                <a:gd name="connsiteY0-1138" fmla="*/ 60746 h 268443"/>
                <a:gd name="connsiteX1-1139" fmla="*/ 824554 w 1488726"/>
                <a:gd name="connsiteY1-1140" fmla="*/ 73617 h 268443"/>
                <a:gd name="connsiteX2-1141" fmla="*/ 1487300 w 1488726"/>
                <a:gd name="connsiteY2-1142" fmla="*/ 3118 h 268443"/>
                <a:gd name="connsiteX3-1143" fmla="*/ 1468307 w 1488726"/>
                <a:gd name="connsiteY3-1144" fmla="*/ 93219 h 268443"/>
                <a:gd name="connsiteX4-1145" fmla="*/ 1175040 w 1488726"/>
                <a:gd name="connsiteY4-1146" fmla="*/ 119887 h 268443"/>
                <a:gd name="connsiteX5-1147" fmla="*/ 1132931 w 1488726"/>
                <a:gd name="connsiteY5-1148" fmla="*/ 105851 h 268443"/>
                <a:gd name="connsiteX6-1149" fmla="*/ 1100179 w 1488726"/>
                <a:gd name="connsiteY6-1150" fmla="*/ 96493 h 268443"/>
                <a:gd name="connsiteX7-1151" fmla="*/ 990228 w 1488726"/>
                <a:gd name="connsiteY7-1152" fmla="*/ 133924 h 268443"/>
                <a:gd name="connsiteX8-1153" fmla="*/ 913027 w 1488726"/>
                <a:gd name="connsiteY8-1154" fmla="*/ 164336 h 268443"/>
                <a:gd name="connsiteX9-1155" fmla="*/ 863900 w 1488726"/>
                <a:gd name="connsiteY9-1156" fmla="*/ 166675 h 268443"/>
                <a:gd name="connsiteX10-1157" fmla="*/ 835827 w 1488726"/>
                <a:gd name="connsiteY10-1158" fmla="*/ 169015 h 268443"/>
                <a:gd name="connsiteX11-1159" fmla="*/ 800736 w 1488726"/>
                <a:gd name="connsiteY11-1160" fmla="*/ 166675 h 268443"/>
                <a:gd name="connsiteX12-1161" fmla="*/ 739912 w 1488726"/>
                <a:gd name="connsiteY12-1162" fmla="*/ 169015 h 268443"/>
                <a:gd name="connsiteX13-1163" fmla="*/ 679087 w 1488726"/>
                <a:gd name="connsiteY13-1164" fmla="*/ 180712 h 268443"/>
                <a:gd name="connsiteX14-1165" fmla="*/ 601887 w 1488726"/>
                <a:gd name="connsiteY14-1166" fmla="*/ 192409 h 268443"/>
                <a:gd name="connsiteX15-1167" fmla="*/ 555099 w 1488726"/>
                <a:gd name="connsiteY15-1168" fmla="*/ 208785 h 268443"/>
                <a:gd name="connsiteX16-1169" fmla="*/ 136347 w 1488726"/>
                <a:gd name="connsiteY16-1170" fmla="*/ 253233 h 268443"/>
                <a:gd name="connsiteX17-1171" fmla="*/ 26395 w 1488726"/>
                <a:gd name="connsiteY17-1172" fmla="*/ 264930 h 268443"/>
                <a:gd name="connsiteX18-1173" fmla="*/ 14698 w 1488726"/>
                <a:gd name="connsiteY18-1174" fmla="*/ 183051 h 268443"/>
                <a:gd name="connsiteX19-1175" fmla="*/ 204189 w 1488726"/>
                <a:gd name="connsiteY19-1176" fmla="*/ 152639 h 268443"/>
                <a:gd name="connsiteX20-1177" fmla="*/ 644089 w 1488726"/>
                <a:gd name="connsiteY20-1178" fmla="*/ 60746 h 268443"/>
                <a:gd name="connsiteX0-1179" fmla="*/ 629390 w 1474027"/>
                <a:gd name="connsiteY0-1180" fmla="*/ 60746 h 268444"/>
                <a:gd name="connsiteX1-1181" fmla="*/ 809855 w 1474027"/>
                <a:gd name="connsiteY1-1182" fmla="*/ 73617 h 268444"/>
                <a:gd name="connsiteX2-1183" fmla="*/ 1472601 w 1474027"/>
                <a:gd name="connsiteY2-1184" fmla="*/ 3118 h 268444"/>
                <a:gd name="connsiteX3-1185" fmla="*/ 1453608 w 1474027"/>
                <a:gd name="connsiteY3-1186" fmla="*/ 93219 h 268444"/>
                <a:gd name="connsiteX4-1187" fmla="*/ 1160341 w 1474027"/>
                <a:gd name="connsiteY4-1188" fmla="*/ 119887 h 268444"/>
                <a:gd name="connsiteX5-1189" fmla="*/ 1118232 w 1474027"/>
                <a:gd name="connsiteY5-1190" fmla="*/ 105851 h 268444"/>
                <a:gd name="connsiteX6-1191" fmla="*/ 1085480 w 1474027"/>
                <a:gd name="connsiteY6-1192" fmla="*/ 96493 h 268444"/>
                <a:gd name="connsiteX7-1193" fmla="*/ 975529 w 1474027"/>
                <a:gd name="connsiteY7-1194" fmla="*/ 133924 h 268444"/>
                <a:gd name="connsiteX8-1195" fmla="*/ 898328 w 1474027"/>
                <a:gd name="connsiteY8-1196" fmla="*/ 164336 h 268444"/>
                <a:gd name="connsiteX9-1197" fmla="*/ 849201 w 1474027"/>
                <a:gd name="connsiteY9-1198" fmla="*/ 166675 h 268444"/>
                <a:gd name="connsiteX10-1199" fmla="*/ 821128 w 1474027"/>
                <a:gd name="connsiteY10-1200" fmla="*/ 169015 h 268444"/>
                <a:gd name="connsiteX11-1201" fmla="*/ 786037 w 1474027"/>
                <a:gd name="connsiteY11-1202" fmla="*/ 166675 h 268444"/>
                <a:gd name="connsiteX12-1203" fmla="*/ 725213 w 1474027"/>
                <a:gd name="connsiteY12-1204" fmla="*/ 169015 h 268444"/>
                <a:gd name="connsiteX13-1205" fmla="*/ 664388 w 1474027"/>
                <a:gd name="connsiteY13-1206" fmla="*/ 180712 h 268444"/>
                <a:gd name="connsiteX14-1207" fmla="*/ 587188 w 1474027"/>
                <a:gd name="connsiteY14-1208" fmla="*/ 192409 h 268444"/>
                <a:gd name="connsiteX15-1209" fmla="*/ 540400 w 1474027"/>
                <a:gd name="connsiteY15-1210" fmla="*/ 208785 h 268444"/>
                <a:gd name="connsiteX16-1211" fmla="*/ 121648 w 1474027"/>
                <a:gd name="connsiteY16-1212" fmla="*/ 253233 h 268444"/>
                <a:gd name="connsiteX17-1213" fmla="*/ 11696 w 1474027"/>
                <a:gd name="connsiteY17-1214" fmla="*/ 264930 h 268444"/>
                <a:gd name="connsiteX18-1215" fmla="*/ -1 w 1474027"/>
                <a:gd name="connsiteY18-1216" fmla="*/ 183051 h 268444"/>
                <a:gd name="connsiteX19-1217" fmla="*/ 189490 w 1474027"/>
                <a:gd name="connsiteY19-1218" fmla="*/ 152639 h 268444"/>
                <a:gd name="connsiteX20-1219" fmla="*/ 629390 w 1474027"/>
                <a:gd name="connsiteY20-1220" fmla="*/ 60746 h 268444"/>
                <a:gd name="connsiteX0-1221" fmla="*/ 629391 w 1474028"/>
                <a:gd name="connsiteY0-1222" fmla="*/ 60746 h 266300"/>
                <a:gd name="connsiteX1-1223" fmla="*/ 809856 w 1474028"/>
                <a:gd name="connsiteY1-1224" fmla="*/ 73617 h 266300"/>
                <a:gd name="connsiteX2-1225" fmla="*/ 1472602 w 1474028"/>
                <a:gd name="connsiteY2-1226" fmla="*/ 3118 h 266300"/>
                <a:gd name="connsiteX3-1227" fmla="*/ 1453609 w 1474028"/>
                <a:gd name="connsiteY3-1228" fmla="*/ 93219 h 266300"/>
                <a:gd name="connsiteX4-1229" fmla="*/ 1160342 w 1474028"/>
                <a:gd name="connsiteY4-1230" fmla="*/ 119887 h 266300"/>
                <a:gd name="connsiteX5-1231" fmla="*/ 1118233 w 1474028"/>
                <a:gd name="connsiteY5-1232" fmla="*/ 105851 h 266300"/>
                <a:gd name="connsiteX6-1233" fmla="*/ 1085481 w 1474028"/>
                <a:gd name="connsiteY6-1234" fmla="*/ 96493 h 266300"/>
                <a:gd name="connsiteX7-1235" fmla="*/ 975530 w 1474028"/>
                <a:gd name="connsiteY7-1236" fmla="*/ 133924 h 266300"/>
                <a:gd name="connsiteX8-1237" fmla="*/ 898329 w 1474028"/>
                <a:gd name="connsiteY8-1238" fmla="*/ 164336 h 266300"/>
                <a:gd name="connsiteX9-1239" fmla="*/ 849202 w 1474028"/>
                <a:gd name="connsiteY9-1240" fmla="*/ 166675 h 266300"/>
                <a:gd name="connsiteX10-1241" fmla="*/ 821129 w 1474028"/>
                <a:gd name="connsiteY10-1242" fmla="*/ 169015 h 266300"/>
                <a:gd name="connsiteX11-1243" fmla="*/ 786038 w 1474028"/>
                <a:gd name="connsiteY11-1244" fmla="*/ 166675 h 266300"/>
                <a:gd name="connsiteX12-1245" fmla="*/ 725214 w 1474028"/>
                <a:gd name="connsiteY12-1246" fmla="*/ 169015 h 266300"/>
                <a:gd name="connsiteX13-1247" fmla="*/ 664389 w 1474028"/>
                <a:gd name="connsiteY13-1248" fmla="*/ 180712 h 266300"/>
                <a:gd name="connsiteX14-1249" fmla="*/ 587189 w 1474028"/>
                <a:gd name="connsiteY14-1250" fmla="*/ 192409 h 266300"/>
                <a:gd name="connsiteX15-1251" fmla="*/ 540401 w 1474028"/>
                <a:gd name="connsiteY15-1252" fmla="*/ 208785 h 266300"/>
                <a:gd name="connsiteX16-1253" fmla="*/ 121649 w 1474028"/>
                <a:gd name="connsiteY16-1254" fmla="*/ 253233 h 266300"/>
                <a:gd name="connsiteX17-1255" fmla="*/ 11697 w 1474028"/>
                <a:gd name="connsiteY17-1256" fmla="*/ 264930 h 266300"/>
                <a:gd name="connsiteX18-1257" fmla="*/ 0 w 1474028"/>
                <a:gd name="connsiteY18-1258" fmla="*/ 183051 h 266300"/>
                <a:gd name="connsiteX19-1259" fmla="*/ 189491 w 1474028"/>
                <a:gd name="connsiteY19-1260" fmla="*/ 152639 h 266300"/>
                <a:gd name="connsiteX20-1261" fmla="*/ 629391 w 1474028"/>
                <a:gd name="connsiteY20-1262" fmla="*/ 60746 h 266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s 4"/>
          <p:cNvSpPr/>
          <p:nvPr/>
        </p:nvSpPr>
        <p:spPr>
          <a:xfrm>
            <a:off x="1342390" y="2005965"/>
            <a:ext cx="682244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8800" b="1"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 you.</a:t>
            </a:r>
            <a:endParaRPr lang="en-US" altLang="zh-CN" sz="8800" b="1"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Group 2"/>
          <p:cNvGrpSpPr/>
          <p:nvPr/>
        </p:nvGrpSpPr>
        <p:grpSpPr>
          <a:xfrm>
            <a:off x="869315" y="244475"/>
            <a:ext cx="10454005" cy="785495"/>
            <a:chOff x="5207975" y="2573079"/>
            <a:chExt cx="6983876" cy="1711842"/>
          </a:xfrm>
        </p:grpSpPr>
        <p:sp>
          <p:nvSpPr>
            <p:cNvPr id="4" name="Rectangle 1"/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/>
                <a:t>	</a:t>
              </a:r>
              <a:r>
                <a:rPr lang="vi-VN" altLang="ko-KR" sz="4000">
                  <a:solidFill>
                    <a:schemeClr val="bg2">
                      <a:lumMod val="10000"/>
                    </a:schemeClr>
                  </a:solidFill>
                </a:rPr>
                <a:t>Phần I: 	Sơ lược về hệ thống</a:t>
              </a:r>
              <a:endParaRPr lang="vi-VN" altLang="ko-KR" sz="4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/>
            </a:p>
          </p:txBody>
        </p:sp>
      </p:grpSp>
      <p:sp>
        <p:nvSpPr>
          <p:cNvPr id="90" name="Round Same Side Corner Rectangle 6"/>
          <p:cNvSpPr/>
          <p:nvPr/>
        </p:nvSpPr>
        <p:spPr>
          <a:xfrm rot="2700000">
            <a:off x="10055860" y="100965"/>
            <a:ext cx="433705" cy="90868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grpSp>
        <p:nvGrpSpPr>
          <p:cNvPr id="26" name="Group 25"/>
          <p:cNvGrpSpPr/>
          <p:nvPr/>
        </p:nvGrpSpPr>
        <p:grpSpPr>
          <a:xfrm>
            <a:off x="76835" y="2694305"/>
            <a:ext cx="1289050" cy="1548765"/>
            <a:chOff x="1105009" y="665240"/>
            <a:chExt cx="3688534" cy="5244116"/>
          </a:xfrm>
        </p:grpSpPr>
        <p:sp>
          <p:nvSpPr>
            <p:cNvPr id="25" name="Freeform: Shape 24"/>
            <p:cNvSpPr/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ko-KR" altLang="en-US" sz="2700"/>
            </a:p>
          </p:txBody>
        </p:sp>
        <p:sp>
          <p:nvSpPr>
            <p:cNvPr id="15" name="Freeform: Shape 14"/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ko-KR" altLang="en-US" sz="2700" dirty="0"/>
            </a:p>
          </p:txBody>
        </p:sp>
      </p:grpSp>
      <p:sp>
        <p:nvSpPr>
          <p:cNvPr id="5" name="Rounded Rectangular Callout 4"/>
          <p:cNvSpPr/>
          <p:nvPr/>
        </p:nvSpPr>
        <p:spPr>
          <a:xfrm>
            <a:off x="1121410" y="1504315"/>
            <a:ext cx="3352800" cy="1358900"/>
          </a:xfrm>
          <a:prstGeom prst="wedgeRoundRect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 b="1"/>
              <a:t>Lí do chọn đề tài ?</a:t>
            </a:r>
            <a:endParaRPr lang="vi-VN" altLang="en-US" sz="2400" b="1"/>
          </a:p>
        </p:txBody>
      </p:sp>
      <p:sp>
        <p:nvSpPr>
          <p:cNvPr id="7" name="Right Arrow 6"/>
          <p:cNvSpPr/>
          <p:nvPr/>
        </p:nvSpPr>
        <p:spPr>
          <a:xfrm>
            <a:off x="153670" y="4799330"/>
            <a:ext cx="852170" cy="124968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Flowchart: Preparation 8"/>
          <p:cNvSpPr/>
          <p:nvPr/>
        </p:nvSpPr>
        <p:spPr>
          <a:xfrm>
            <a:off x="1121410" y="4237990"/>
            <a:ext cx="3664585" cy="1067435"/>
          </a:xfrm>
          <a:prstGeom prst="flowChartPrepar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/>
              <a:t>Thích đề </a:t>
            </a:r>
            <a:r>
              <a:rPr lang="vi-VN" altLang="en-US"/>
              <a:t>tài</a:t>
            </a:r>
            <a:endParaRPr lang="vi-VN" altLang="en-US"/>
          </a:p>
        </p:txBody>
      </p:sp>
      <p:sp>
        <p:nvSpPr>
          <p:cNvPr id="11" name="Flowchart: Preparation 10"/>
          <p:cNvSpPr/>
          <p:nvPr/>
        </p:nvSpPr>
        <p:spPr>
          <a:xfrm>
            <a:off x="1083310" y="5370195"/>
            <a:ext cx="3702685" cy="1238250"/>
          </a:xfrm>
          <a:prstGeom prst="flowChartPrepar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/>
              <a:t>Phù hợp bối cảnh hiện </a:t>
            </a:r>
            <a:r>
              <a:rPr lang="vi-VN" altLang="en-US"/>
              <a:t>nay.</a:t>
            </a:r>
            <a:endParaRPr lang="vi-VN" altLang="en-US"/>
          </a:p>
        </p:txBody>
      </p:sp>
      <p:sp>
        <p:nvSpPr>
          <p:cNvPr id="12" name="Rectangles 11"/>
          <p:cNvSpPr/>
          <p:nvPr/>
        </p:nvSpPr>
        <p:spPr>
          <a:xfrm>
            <a:off x="6314440" y="1353185"/>
            <a:ext cx="236855" cy="51314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77" name="Group 176"/>
          <p:cNvGrpSpPr/>
          <p:nvPr/>
        </p:nvGrpSpPr>
        <p:grpSpPr>
          <a:xfrm rot="10800000" flipH="1" flipV="1">
            <a:off x="9847388" y="1239898"/>
            <a:ext cx="1721060" cy="1721060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178" name="Oval 177"/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sp>
        <p:nvSpPr>
          <p:cNvPr id="14" name="Horizontal Scroll 13"/>
          <p:cNvSpPr/>
          <p:nvPr/>
        </p:nvSpPr>
        <p:spPr>
          <a:xfrm>
            <a:off x="6882765" y="1310005"/>
            <a:ext cx="2877820" cy="1109980"/>
          </a:xfrm>
          <a:prstGeom prst="horizontalScrol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/>
              <a:t>Công </a:t>
            </a:r>
            <a:r>
              <a:rPr lang="vi-VN" altLang="en-US"/>
              <a:t>dụng.</a:t>
            </a:r>
            <a:endParaRPr lang="vi-VN" altLang="en-US"/>
          </a:p>
        </p:txBody>
      </p:sp>
      <p:grpSp>
        <p:nvGrpSpPr>
          <p:cNvPr id="181" name="그룹 14"/>
          <p:cNvGrpSpPr/>
          <p:nvPr/>
        </p:nvGrpSpPr>
        <p:grpSpPr>
          <a:xfrm rot="11160000" flipV="1">
            <a:off x="6948805" y="3289935"/>
            <a:ext cx="543560" cy="299720"/>
            <a:chOff x="4592236" y="5223977"/>
            <a:chExt cx="4061372" cy="1164009"/>
          </a:xfrm>
        </p:grpSpPr>
        <p:sp>
          <p:nvSpPr>
            <p:cNvPr id="182" name="Parallelogram 181"/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183" name="자유형: 도형 71"/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ko-KR" altLang="en-US" sz="2700"/>
            </a:p>
          </p:txBody>
        </p:sp>
        <p:grpSp>
          <p:nvGrpSpPr>
            <p:cNvPr id="184" name="Group 183"/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188" name="Trapezoid 33"/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 dirty="0"/>
              </a:p>
            </p:txBody>
          </p:sp>
          <p:sp>
            <p:nvSpPr>
              <p:cNvPr id="189" name="Chord 188"/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190" name="Trapezoid 37"/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sp>
          <p:nvSpPr>
            <p:cNvPr id="185" name="Parallelogram 184"/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186" name="Parallelogram 185"/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187" name="Parallelogram 186"/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7573645" y="3255645"/>
            <a:ext cx="3173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Giúp học sinh làm bài kiểm tra trắc nghiệm trên hệ </a:t>
            </a:r>
            <a:r>
              <a:rPr lang="vi-VN" altLang="en-US"/>
              <a:t>thống.</a:t>
            </a:r>
            <a:endParaRPr lang="vi-VN" altLang="en-US"/>
          </a:p>
        </p:txBody>
      </p:sp>
      <p:grpSp>
        <p:nvGrpSpPr>
          <p:cNvPr id="17" name="그룹 14"/>
          <p:cNvGrpSpPr/>
          <p:nvPr/>
        </p:nvGrpSpPr>
        <p:grpSpPr>
          <a:xfrm rot="10320000" flipV="1">
            <a:off x="6849110" y="4195445"/>
            <a:ext cx="543560" cy="299720"/>
            <a:chOff x="4592236" y="5223977"/>
            <a:chExt cx="4061372" cy="1164009"/>
          </a:xfrm>
        </p:grpSpPr>
        <p:sp>
          <p:nvSpPr>
            <p:cNvPr id="18" name="Parallelogram 17"/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19" name="자유형: 도형 71"/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ko-KR" altLang="en-US" sz="270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21" name="Trapezoid 33"/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 dirty="0"/>
              </a:p>
            </p:txBody>
          </p:sp>
          <p:sp>
            <p:nvSpPr>
              <p:cNvPr id="22" name="Chord 21"/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23" name="Trapezoid 37"/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sp>
          <p:nvSpPr>
            <p:cNvPr id="24" name="Parallelogram 23"/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7" name="Parallelogram 26"/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28" name="Parallelogram 27"/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sp>
        <p:nvSpPr>
          <p:cNvPr id="29" name="Text Box 28"/>
          <p:cNvSpPr txBox="1"/>
          <p:nvPr/>
        </p:nvSpPr>
        <p:spPr>
          <a:xfrm>
            <a:off x="7474585" y="4161155"/>
            <a:ext cx="3173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Quản lí đề kiểm tra + nội dung đề kiểm </a:t>
            </a:r>
            <a:r>
              <a:rPr lang="vi-VN" altLang="en-US"/>
              <a:t>tra.</a:t>
            </a:r>
            <a:endParaRPr lang="vi-VN" altLang="en-US"/>
          </a:p>
        </p:txBody>
      </p:sp>
      <p:grpSp>
        <p:nvGrpSpPr>
          <p:cNvPr id="42" name="그룹 14"/>
          <p:cNvGrpSpPr/>
          <p:nvPr/>
        </p:nvGrpSpPr>
        <p:grpSpPr>
          <a:xfrm rot="11160000" flipV="1">
            <a:off x="7014210" y="5671820"/>
            <a:ext cx="543560" cy="299720"/>
            <a:chOff x="4592236" y="5223977"/>
            <a:chExt cx="4061372" cy="1164009"/>
          </a:xfrm>
        </p:grpSpPr>
        <p:sp>
          <p:nvSpPr>
            <p:cNvPr id="43" name="Parallelogram 42"/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4" name="자유형: 도형 71"/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ko-KR" altLang="en-US" sz="270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46" name="Trapezoid 33"/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 dirty="0"/>
              </a:p>
            </p:txBody>
          </p:sp>
          <p:sp>
            <p:nvSpPr>
              <p:cNvPr id="47" name="Chord 46"/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48" name="Trapezoid 37"/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sp>
          <p:nvSpPr>
            <p:cNvPr id="49" name="Parallelogram 48"/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50" name="Parallelogram 49"/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51" name="Parallelogram 50"/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sp>
        <p:nvSpPr>
          <p:cNvPr id="52" name="Text Box 51"/>
          <p:cNvSpPr txBox="1"/>
          <p:nvPr/>
        </p:nvSpPr>
        <p:spPr>
          <a:xfrm>
            <a:off x="7597140" y="5680710"/>
            <a:ext cx="3173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Quản lí danh sách Học </a:t>
            </a:r>
            <a:r>
              <a:rPr lang="vi-VN" altLang="en-US"/>
              <a:t>Sinh.</a:t>
            </a:r>
            <a:endParaRPr lang="vi-VN" altLang="en-US"/>
          </a:p>
        </p:txBody>
      </p:sp>
      <p:grpSp>
        <p:nvGrpSpPr>
          <p:cNvPr id="319" name="그룹 14"/>
          <p:cNvGrpSpPr/>
          <p:nvPr/>
        </p:nvGrpSpPr>
        <p:grpSpPr>
          <a:xfrm rot="11160000" flipV="1">
            <a:off x="6972300" y="5031740"/>
            <a:ext cx="543560" cy="299720"/>
            <a:chOff x="4592236" y="5223977"/>
            <a:chExt cx="4061372" cy="1164009"/>
          </a:xfrm>
        </p:grpSpPr>
        <p:sp>
          <p:nvSpPr>
            <p:cNvPr id="320" name="Parallelogram 319"/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321" name="자유형: 도형 71"/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ko-KR" altLang="en-US" sz="2700"/>
            </a:p>
          </p:txBody>
        </p:sp>
        <p:grpSp>
          <p:nvGrpSpPr>
            <p:cNvPr id="322" name="Group 321"/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323" name="Trapezoid 33"/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 dirty="0"/>
              </a:p>
            </p:txBody>
          </p:sp>
          <p:sp>
            <p:nvSpPr>
              <p:cNvPr id="324" name="Chord 323"/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  <p:sp>
            <p:nvSpPr>
              <p:cNvPr id="325" name="Trapezoid 37"/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ko-KR" altLang="en-US" sz="2700"/>
              </a:p>
            </p:txBody>
          </p:sp>
        </p:grpSp>
        <p:sp>
          <p:nvSpPr>
            <p:cNvPr id="326" name="Parallelogram 325"/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327" name="Parallelogram 326"/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328" name="Parallelogram 327"/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sp>
        <p:nvSpPr>
          <p:cNvPr id="329" name="Text Box 328"/>
          <p:cNvSpPr txBox="1"/>
          <p:nvPr/>
        </p:nvSpPr>
        <p:spPr>
          <a:xfrm>
            <a:off x="7597140" y="5001895"/>
            <a:ext cx="3173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/>
              <a:t>Quản lí danh sách Học </a:t>
            </a:r>
            <a:r>
              <a:rPr lang="vi-VN" altLang="en-US"/>
              <a:t>Sinh.</a:t>
            </a:r>
            <a:endParaRPr lang="vi-V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4" grpId="0" animBg="1"/>
      <p:bldP spid="16" grpId="0"/>
      <p:bldP spid="29" grpId="0"/>
      <p:bldP spid="329" grpId="0"/>
      <p:bldP spid="52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Group 2"/>
          <p:cNvGrpSpPr/>
          <p:nvPr/>
        </p:nvGrpSpPr>
        <p:grpSpPr>
          <a:xfrm>
            <a:off x="869315" y="244475"/>
            <a:ext cx="10454005" cy="785495"/>
            <a:chOff x="5207975" y="2573079"/>
            <a:chExt cx="6983876" cy="1711842"/>
          </a:xfrm>
        </p:grpSpPr>
        <p:sp>
          <p:nvSpPr>
            <p:cNvPr id="4" name="Rectangle 1"/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/>
                <a:t>	</a:t>
              </a:r>
              <a:r>
                <a:rPr lang="vi-VN" altLang="ko-KR" sz="4000">
                  <a:solidFill>
                    <a:schemeClr val="bg2">
                      <a:lumMod val="10000"/>
                    </a:schemeClr>
                  </a:solidFill>
                </a:rPr>
                <a:t>Phần II: Cơ sở dữ </a:t>
              </a:r>
              <a:r>
                <a:rPr lang="vi-VN" altLang="ko-KR" sz="4000">
                  <a:solidFill>
                    <a:schemeClr val="bg2">
                      <a:lumMod val="10000"/>
                    </a:schemeClr>
                  </a:solidFill>
                </a:rPr>
                <a:t>liệu</a:t>
              </a:r>
              <a:endParaRPr lang="vi-VN" altLang="ko-KR" sz="40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/>
            </a:p>
          </p:txBody>
        </p:sp>
      </p:grpSp>
      <p:grpSp>
        <p:nvGrpSpPr>
          <p:cNvPr id="98" name="Group 97"/>
          <p:cNvGrpSpPr/>
          <p:nvPr/>
        </p:nvGrpSpPr>
        <p:grpSpPr>
          <a:xfrm flipH="1">
            <a:off x="33494" y="2071200"/>
            <a:ext cx="2992294" cy="4765700"/>
            <a:chOff x="8317149" y="1752616"/>
            <a:chExt cx="3205576" cy="5105385"/>
          </a:xfrm>
        </p:grpSpPr>
        <p:sp>
          <p:nvSpPr>
            <p:cNvPr id="99" name="Freeform: Shape 98"/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-1" fmla="*/ 650223 w 654902"/>
                <a:gd name="connsiteY0-2" fmla="*/ 78590 h 1140678"/>
                <a:gd name="connsiteX1-3" fmla="*/ 654902 w 654902"/>
                <a:gd name="connsiteY1-4" fmla="*/ 123039 h 1140678"/>
                <a:gd name="connsiteX2-5" fmla="*/ 654902 w 654902"/>
                <a:gd name="connsiteY2-6" fmla="*/ 230651 h 1140678"/>
                <a:gd name="connsiteX3-7" fmla="*/ 612793 w 654902"/>
                <a:gd name="connsiteY3-8" fmla="*/ 413124 h 1140678"/>
                <a:gd name="connsiteX4-9" fmla="*/ 556647 w 654902"/>
                <a:gd name="connsiteY4-10" fmla="*/ 546470 h 1140678"/>
                <a:gd name="connsiteX5-11" fmla="*/ 500502 w 654902"/>
                <a:gd name="connsiteY5-12" fmla="*/ 623670 h 1140678"/>
                <a:gd name="connsiteX6-13" fmla="*/ 470090 w 654902"/>
                <a:gd name="connsiteY6-14" fmla="*/ 691513 h 1140678"/>
                <a:gd name="connsiteX7-15" fmla="*/ 409265 w 654902"/>
                <a:gd name="connsiteY7-16" fmla="*/ 707889 h 1140678"/>
                <a:gd name="connsiteX8-17" fmla="*/ 231471 w 654902"/>
                <a:gd name="connsiteY8-18" fmla="*/ 618992 h 1140678"/>
                <a:gd name="connsiteX9-19" fmla="*/ 458393 w 654902"/>
                <a:gd name="connsiteY9-20" fmla="*/ 721925 h 1140678"/>
                <a:gd name="connsiteX10-21" fmla="*/ 465411 w 654902"/>
                <a:gd name="connsiteY10-22" fmla="*/ 733622 h 1140678"/>
                <a:gd name="connsiteX11-23" fmla="*/ 432659 w 654902"/>
                <a:gd name="connsiteY11-24" fmla="*/ 1016690 h 1140678"/>
                <a:gd name="connsiteX12-25" fmla="*/ 413944 w 654902"/>
                <a:gd name="connsiteY12-26" fmla="*/ 1100908 h 1140678"/>
                <a:gd name="connsiteX13-27" fmla="*/ 395229 w 654902"/>
                <a:gd name="connsiteY13-28" fmla="*/ 1140678 h 1140678"/>
                <a:gd name="connsiteX14-29" fmla="*/ 210416 w 654902"/>
                <a:gd name="connsiteY14-30" fmla="*/ 883344 h 1140678"/>
                <a:gd name="connsiteX15-31" fmla="*/ 100465 w 654902"/>
                <a:gd name="connsiteY15-32" fmla="*/ 806144 h 1140678"/>
                <a:gd name="connsiteX16-33" fmla="*/ 16246 w 654902"/>
                <a:gd name="connsiteY16-34" fmla="*/ 562846 h 1140678"/>
                <a:gd name="connsiteX17-35" fmla="*/ 57735 w 654902"/>
                <a:gd name="connsiteY17-36" fmla="*/ 346242 h 1140678"/>
                <a:gd name="connsiteX18-37" fmla="*/ 149592 w 654902"/>
                <a:gd name="connsiteY18-38" fmla="*/ 368676 h 1140678"/>
                <a:gd name="connsiteX19-39" fmla="*/ 56016 w 654902"/>
                <a:gd name="connsiteY19-40" fmla="*/ 293815 h 1140678"/>
                <a:gd name="connsiteX20-41" fmla="*/ 23264 w 654902"/>
                <a:gd name="connsiteY20-42" fmla="*/ 218954 h 1140678"/>
                <a:gd name="connsiteX21-43" fmla="*/ 13907 w 654902"/>
                <a:gd name="connsiteY21-44" fmla="*/ 120700 h 1140678"/>
                <a:gd name="connsiteX22-45" fmla="*/ 161289 w 654902"/>
                <a:gd name="connsiteY22-46" fmla="*/ 254045 h 1140678"/>
                <a:gd name="connsiteX23-47" fmla="*/ 191701 w 654902"/>
                <a:gd name="connsiteY23-48" fmla="*/ 174506 h 1140678"/>
                <a:gd name="connsiteX24-49" fmla="*/ 236150 w 654902"/>
                <a:gd name="connsiteY24-50" fmla="*/ 127718 h 1140678"/>
                <a:gd name="connsiteX25-51" fmla="*/ 320368 w 654902"/>
                <a:gd name="connsiteY25-52" fmla="*/ 66893 h 1140678"/>
                <a:gd name="connsiteX26-53" fmla="*/ 463072 w 654902"/>
                <a:gd name="connsiteY26-54" fmla="*/ 20105 h 1140678"/>
                <a:gd name="connsiteX27-55" fmla="*/ 650223 w 654902"/>
                <a:gd name="connsiteY27-56" fmla="*/ 78590 h 1140678"/>
                <a:gd name="connsiteX0-57" fmla="*/ 648214 w 652893"/>
                <a:gd name="connsiteY0-58" fmla="*/ 78590 h 1140678"/>
                <a:gd name="connsiteX1-59" fmla="*/ 652893 w 652893"/>
                <a:gd name="connsiteY1-60" fmla="*/ 123039 h 1140678"/>
                <a:gd name="connsiteX2-61" fmla="*/ 652893 w 652893"/>
                <a:gd name="connsiteY2-62" fmla="*/ 230651 h 1140678"/>
                <a:gd name="connsiteX3-63" fmla="*/ 610784 w 652893"/>
                <a:gd name="connsiteY3-64" fmla="*/ 413124 h 1140678"/>
                <a:gd name="connsiteX4-65" fmla="*/ 554638 w 652893"/>
                <a:gd name="connsiteY4-66" fmla="*/ 546470 h 1140678"/>
                <a:gd name="connsiteX5-67" fmla="*/ 498493 w 652893"/>
                <a:gd name="connsiteY5-68" fmla="*/ 623670 h 1140678"/>
                <a:gd name="connsiteX6-69" fmla="*/ 468081 w 652893"/>
                <a:gd name="connsiteY6-70" fmla="*/ 691513 h 1140678"/>
                <a:gd name="connsiteX7-71" fmla="*/ 407256 w 652893"/>
                <a:gd name="connsiteY7-72" fmla="*/ 707889 h 1140678"/>
                <a:gd name="connsiteX8-73" fmla="*/ 229462 w 652893"/>
                <a:gd name="connsiteY8-74" fmla="*/ 618992 h 1140678"/>
                <a:gd name="connsiteX9-75" fmla="*/ 456384 w 652893"/>
                <a:gd name="connsiteY9-76" fmla="*/ 721925 h 1140678"/>
                <a:gd name="connsiteX10-77" fmla="*/ 463402 w 652893"/>
                <a:gd name="connsiteY10-78" fmla="*/ 733622 h 1140678"/>
                <a:gd name="connsiteX11-79" fmla="*/ 430650 w 652893"/>
                <a:gd name="connsiteY11-80" fmla="*/ 1016690 h 1140678"/>
                <a:gd name="connsiteX12-81" fmla="*/ 411935 w 652893"/>
                <a:gd name="connsiteY12-82" fmla="*/ 1100908 h 1140678"/>
                <a:gd name="connsiteX13-83" fmla="*/ 393220 w 652893"/>
                <a:gd name="connsiteY13-84" fmla="*/ 1140678 h 1140678"/>
                <a:gd name="connsiteX14-85" fmla="*/ 208407 w 652893"/>
                <a:gd name="connsiteY14-86" fmla="*/ 883344 h 1140678"/>
                <a:gd name="connsiteX15-87" fmla="*/ 98456 w 652893"/>
                <a:gd name="connsiteY15-88" fmla="*/ 806144 h 1140678"/>
                <a:gd name="connsiteX16-89" fmla="*/ 14237 w 652893"/>
                <a:gd name="connsiteY16-90" fmla="*/ 562846 h 1140678"/>
                <a:gd name="connsiteX17-91" fmla="*/ 55726 w 652893"/>
                <a:gd name="connsiteY17-92" fmla="*/ 346242 h 1140678"/>
                <a:gd name="connsiteX18-93" fmla="*/ 147583 w 652893"/>
                <a:gd name="connsiteY18-94" fmla="*/ 368676 h 1140678"/>
                <a:gd name="connsiteX19-95" fmla="*/ 54007 w 652893"/>
                <a:gd name="connsiteY19-96" fmla="*/ 293815 h 1140678"/>
                <a:gd name="connsiteX20-97" fmla="*/ 21255 w 652893"/>
                <a:gd name="connsiteY20-98" fmla="*/ 218954 h 1140678"/>
                <a:gd name="connsiteX21-99" fmla="*/ 11898 w 652893"/>
                <a:gd name="connsiteY21-100" fmla="*/ 111822 h 1140678"/>
                <a:gd name="connsiteX22-101" fmla="*/ 159280 w 652893"/>
                <a:gd name="connsiteY22-102" fmla="*/ 254045 h 1140678"/>
                <a:gd name="connsiteX23-103" fmla="*/ 189692 w 652893"/>
                <a:gd name="connsiteY23-104" fmla="*/ 174506 h 1140678"/>
                <a:gd name="connsiteX24-105" fmla="*/ 234141 w 652893"/>
                <a:gd name="connsiteY24-106" fmla="*/ 127718 h 1140678"/>
                <a:gd name="connsiteX25-107" fmla="*/ 318359 w 652893"/>
                <a:gd name="connsiteY25-108" fmla="*/ 66893 h 1140678"/>
                <a:gd name="connsiteX26-109" fmla="*/ 461063 w 652893"/>
                <a:gd name="connsiteY26-110" fmla="*/ 20105 h 1140678"/>
                <a:gd name="connsiteX27-111" fmla="*/ 648214 w 652893"/>
                <a:gd name="connsiteY27-112" fmla="*/ 78590 h 11406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0" name="Freeform: Shape 99"/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1" name="Freeform: Shape 100"/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2" name="Freeform: Shape 101"/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en-US"/>
            </a:p>
          </p:txBody>
        </p:sp>
        <p:sp>
          <p:nvSpPr>
            <p:cNvPr id="103" name="Freeform: Shape 102"/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4" name="Freeform: Shape 103"/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5" name="Freeform: Shape 104"/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6" name="Freeform: Shape 105"/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-1" fmla="*/ 378983 w 1598173"/>
                <a:gd name="connsiteY0-2" fmla="*/ 526521 h 591825"/>
                <a:gd name="connsiteX1-3" fmla="*/ 173116 w 1598173"/>
                <a:gd name="connsiteY1-4" fmla="*/ 577988 h 591825"/>
                <a:gd name="connsiteX2-5" fmla="*/ 63164 w 1598173"/>
                <a:gd name="connsiteY2-6" fmla="*/ 568630 h 591825"/>
                <a:gd name="connsiteX3-7" fmla="*/ 0 w 1598173"/>
                <a:gd name="connsiteY3-8" fmla="*/ 458678 h 591825"/>
                <a:gd name="connsiteX4-9" fmla="*/ 123989 w 1598173"/>
                <a:gd name="connsiteY4-10" fmla="*/ 327672 h 591825"/>
                <a:gd name="connsiteX5-11" fmla="*/ 460862 w 1598173"/>
                <a:gd name="connsiteY5-12" fmla="*/ 224738 h 591825"/>
                <a:gd name="connsiteX6-13" fmla="*/ 673747 w 1598173"/>
                <a:gd name="connsiteY6-14" fmla="*/ 189647 h 591825"/>
                <a:gd name="connsiteX7-15" fmla="*/ 926402 w 1598173"/>
                <a:gd name="connsiteY7-16" fmla="*/ 128823 h 591825"/>
                <a:gd name="connsiteX8-17" fmla="*/ 1160342 w 1598173"/>
                <a:gd name="connsiteY8-18" fmla="*/ 18871 h 591825"/>
                <a:gd name="connsiteX9-19" fmla="*/ 1583774 w 1598173"/>
                <a:gd name="connsiteY9-20" fmla="*/ 39926 h 591825"/>
                <a:gd name="connsiteX10-21" fmla="*/ 1597810 w 1598173"/>
                <a:gd name="connsiteY10-22" fmla="*/ 51623 h 591825"/>
                <a:gd name="connsiteX11-23" fmla="*/ 1581434 w 1598173"/>
                <a:gd name="connsiteY11-24" fmla="*/ 67999 h 591825"/>
                <a:gd name="connsiteX12-25" fmla="*/ 1508913 w 1598173"/>
                <a:gd name="connsiteY12-26" fmla="*/ 75017 h 591825"/>
                <a:gd name="connsiteX13-27" fmla="*/ 1424694 w 1598173"/>
                <a:gd name="connsiteY13-28" fmla="*/ 60981 h 591825"/>
                <a:gd name="connsiteX14-29" fmla="*/ 1326440 w 1598173"/>
                <a:gd name="connsiteY14-30" fmla="*/ 56302 h 591825"/>
                <a:gd name="connsiteX15-31" fmla="*/ 1424694 w 1598173"/>
                <a:gd name="connsiteY15-32" fmla="*/ 79696 h 591825"/>
                <a:gd name="connsiteX16-33" fmla="*/ 1373228 w 1598173"/>
                <a:gd name="connsiteY16-34" fmla="*/ 112447 h 591825"/>
                <a:gd name="connsiteX17-35" fmla="*/ 1270294 w 1598173"/>
                <a:gd name="connsiteY17-36" fmla="*/ 100750 h 591825"/>
                <a:gd name="connsiteX18-37" fmla="*/ 1228185 w 1598173"/>
                <a:gd name="connsiteY18-38" fmla="*/ 110108 h 591825"/>
                <a:gd name="connsiteX19-39" fmla="*/ 1270294 w 1598173"/>
                <a:gd name="connsiteY19-40" fmla="*/ 112447 h 591825"/>
                <a:gd name="connsiteX20-41" fmla="*/ 1340476 w 1598173"/>
                <a:gd name="connsiteY20-42" fmla="*/ 131163 h 591825"/>
                <a:gd name="connsiteX21-43" fmla="*/ 1188415 w 1598173"/>
                <a:gd name="connsiteY21-44" fmla="*/ 173272 h 591825"/>
                <a:gd name="connsiteX22-45" fmla="*/ 994245 w 1598173"/>
                <a:gd name="connsiteY22-46" fmla="*/ 206023 h 591825"/>
                <a:gd name="connsiteX23-47" fmla="*/ 986231 w 1598173"/>
                <a:gd name="connsiteY23-48" fmla="*/ 243623 h 591825"/>
                <a:gd name="connsiteX24-49" fmla="*/ 900669 w 1598173"/>
                <a:gd name="connsiteY24-50" fmla="*/ 269187 h 591825"/>
                <a:gd name="connsiteX25-51" fmla="*/ 750947 w 1598173"/>
                <a:gd name="connsiteY25-52" fmla="*/ 360424 h 591825"/>
                <a:gd name="connsiteX26-53" fmla="*/ 378983 w 1598173"/>
                <a:gd name="connsiteY26-54" fmla="*/ 526521 h 591825"/>
                <a:gd name="connsiteX0-55" fmla="*/ 378983 w 1598173"/>
                <a:gd name="connsiteY0-56" fmla="*/ 526521 h 591826"/>
                <a:gd name="connsiteX1-57" fmla="*/ 173116 w 1598173"/>
                <a:gd name="connsiteY1-58" fmla="*/ 577988 h 591826"/>
                <a:gd name="connsiteX2-59" fmla="*/ 63164 w 1598173"/>
                <a:gd name="connsiteY2-60" fmla="*/ 568630 h 591826"/>
                <a:gd name="connsiteX3-61" fmla="*/ 0 w 1598173"/>
                <a:gd name="connsiteY3-62" fmla="*/ 458678 h 591826"/>
                <a:gd name="connsiteX4-63" fmla="*/ 123989 w 1598173"/>
                <a:gd name="connsiteY4-64" fmla="*/ 327672 h 591826"/>
                <a:gd name="connsiteX5-65" fmla="*/ 460862 w 1598173"/>
                <a:gd name="connsiteY5-66" fmla="*/ 224738 h 591826"/>
                <a:gd name="connsiteX6-67" fmla="*/ 673747 w 1598173"/>
                <a:gd name="connsiteY6-68" fmla="*/ 189647 h 591826"/>
                <a:gd name="connsiteX7-69" fmla="*/ 926402 w 1598173"/>
                <a:gd name="connsiteY7-70" fmla="*/ 128823 h 591826"/>
                <a:gd name="connsiteX8-71" fmla="*/ 1160342 w 1598173"/>
                <a:gd name="connsiteY8-72" fmla="*/ 18871 h 591826"/>
                <a:gd name="connsiteX9-73" fmla="*/ 1583774 w 1598173"/>
                <a:gd name="connsiteY9-74" fmla="*/ 39926 h 591826"/>
                <a:gd name="connsiteX10-75" fmla="*/ 1597810 w 1598173"/>
                <a:gd name="connsiteY10-76" fmla="*/ 51623 h 591826"/>
                <a:gd name="connsiteX11-77" fmla="*/ 1581434 w 1598173"/>
                <a:gd name="connsiteY11-78" fmla="*/ 67999 h 591826"/>
                <a:gd name="connsiteX12-79" fmla="*/ 1508913 w 1598173"/>
                <a:gd name="connsiteY12-80" fmla="*/ 75017 h 591826"/>
                <a:gd name="connsiteX13-81" fmla="*/ 1424694 w 1598173"/>
                <a:gd name="connsiteY13-82" fmla="*/ 60981 h 591826"/>
                <a:gd name="connsiteX14-83" fmla="*/ 1326440 w 1598173"/>
                <a:gd name="connsiteY14-84" fmla="*/ 56302 h 591826"/>
                <a:gd name="connsiteX15-85" fmla="*/ 1424694 w 1598173"/>
                <a:gd name="connsiteY15-86" fmla="*/ 79696 h 591826"/>
                <a:gd name="connsiteX16-87" fmla="*/ 1373228 w 1598173"/>
                <a:gd name="connsiteY16-88" fmla="*/ 112447 h 591826"/>
                <a:gd name="connsiteX17-89" fmla="*/ 1270294 w 1598173"/>
                <a:gd name="connsiteY17-90" fmla="*/ 100750 h 591826"/>
                <a:gd name="connsiteX18-91" fmla="*/ 1228185 w 1598173"/>
                <a:gd name="connsiteY18-92" fmla="*/ 110108 h 591826"/>
                <a:gd name="connsiteX19-93" fmla="*/ 1270294 w 1598173"/>
                <a:gd name="connsiteY19-94" fmla="*/ 112447 h 591826"/>
                <a:gd name="connsiteX20-95" fmla="*/ 1340476 w 1598173"/>
                <a:gd name="connsiteY20-96" fmla="*/ 131163 h 591826"/>
                <a:gd name="connsiteX21-97" fmla="*/ 1188415 w 1598173"/>
                <a:gd name="connsiteY21-98" fmla="*/ 173272 h 591826"/>
                <a:gd name="connsiteX22-99" fmla="*/ 991070 w 1598173"/>
                <a:gd name="connsiteY22-100" fmla="*/ 193321 h 591826"/>
                <a:gd name="connsiteX23-101" fmla="*/ 986231 w 1598173"/>
                <a:gd name="connsiteY23-102" fmla="*/ 243623 h 591826"/>
                <a:gd name="connsiteX24-103" fmla="*/ 900669 w 1598173"/>
                <a:gd name="connsiteY24-104" fmla="*/ 269187 h 591826"/>
                <a:gd name="connsiteX25-105" fmla="*/ 750947 w 1598173"/>
                <a:gd name="connsiteY25-106" fmla="*/ 360424 h 591826"/>
                <a:gd name="connsiteX26-107" fmla="*/ 378983 w 1598173"/>
                <a:gd name="connsiteY26-108" fmla="*/ 526521 h 591826"/>
                <a:gd name="connsiteX0-109" fmla="*/ 378983 w 1598173"/>
                <a:gd name="connsiteY0-110" fmla="*/ 526521 h 591826"/>
                <a:gd name="connsiteX1-111" fmla="*/ 173116 w 1598173"/>
                <a:gd name="connsiteY1-112" fmla="*/ 577988 h 591826"/>
                <a:gd name="connsiteX2-113" fmla="*/ 63164 w 1598173"/>
                <a:gd name="connsiteY2-114" fmla="*/ 568630 h 591826"/>
                <a:gd name="connsiteX3-115" fmla="*/ 0 w 1598173"/>
                <a:gd name="connsiteY3-116" fmla="*/ 458678 h 591826"/>
                <a:gd name="connsiteX4-117" fmla="*/ 123989 w 1598173"/>
                <a:gd name="connsiteY4-118" fmla="*/ 327672 h 591826"/>
                <a:gd name="connsiteX5-119" fmla="*/ 460862 w 1598173"/>
                <a:gd name="connsiteY5-120" fmla="*/ 224738 h 591826"/>
                <a:gd name="connsiteX6-121" fmla="*/ 673747 w 1598173"/>
                <a:gd name="connsiteY6-122" fmla="*/ 189647 h 591826"/>
                <a:gd name="connsiteX7-123" fmla="*/ 926402 w 1598173"/>
                <a:gd name="connsiteY7-124" fmla="*/ 128823 h 591826"/>
                <a:gd name="connsiteX8-125" fmla="*/ 1160342 w 1598173"/>
                <a:gd name="connsiteY8-126" fmla="*/ 18871 h 591826"/>
                <a:gd name="connsiteX9-127" fmla="*/ 1583774 w 1598173"/>
                <a:gd name="connsiteY9-128" fmla="*/ 39926 h 591826"/>
                <a:gd name="connsiteX10-129" fmla="*/ 1597810 w 1598173"/>
                <a:gd name="connsiteY10-130" fmla="*/ 51623 h 591826"/>
                <a:gd name="connsiteX11-131" fmla="*/ 1581434 w 1598173"/>
                <a:gd name="connsiteY11-132" fmla="*/ 67999 h 591826"/>
                <a:gd name="connsiteX12-133" fmla="*/ 1508913 w 1598173"/>
                <a:gd name="connsiteY12-134" fmla="*/ 75017 h 591826"/>
                <a:gd name="connsiteX13-135" fmla="*/ 1424694 w 1598173"/>
                <a:gd name="connsiteY13-136" fmla="*/ 60981 h 591826"/>
                <a:gd name="connsiteX14-137" fmla="*/ 1326440 w 1598173"/>
                <a:gd name="connsiteY14-138" fmla="*/ 56302 h 591826"/>
                <a:gd name="connsiteX15-139" fmla="*/ 1424694 w 1598173"/>
                <a:gd name="connsiteY15-140" fmla="*/ 79696 h 591826"/>
                <a:gd name="connsiteX16-141" fmla="*/ 1373228 w 1598173"/>
                <a:gd name="connsiteY16-142" fmla="*/ 112447 h 591826"/>
                <a:gd name="connsiteX17-143" fmla="*/ 1270294 w 1598173"/>
                <a:gd name="connsiteY17-144" fmla="*/ 100750 h 591826"/>
                <a:gd name="connsiteX18-145" fmla="*/ 1228185 w 1598173"/>
                <a:gd name="connsiteY18-146" fmla="*/ 110108 h 591826"/>
                <a:gd name="connsiteX19-147" fmla="*/ 1270294 w 1598173"/>
                <a:gd name="connsiteY19-148" fmla="*/ 112447 h 591826"/>
                <a:gd name="connsiteX20-149" fmla="*/ 1340476 w 1598173"/>
                <a:gd name="connsiteY20-150" fmla="*/ 131163 h 591826"/>
                <a:gd name="connsiteX21-151" fmla="*/ 1188415 w 1598173"/>
                <a:gd name="connsiteY21-152" fmla="*/ 173272 h 591826"/>
                <a:gd name="connsiteX22-153" fmla="*/ 991070 w 1598173"/>
                <a:gd name="connsiteY22-154" fmla="*/ 193321 h 591826"/>
                <a:gd name="connsiteX23-155" fmla="*/ 1002108 w 1598173"/>
                <a:gd name="connsiteY23-156" fmla="*/ 237271 h 591826"/>
                <a:gd name="connsiteX24-157" fmla="*/ 900669 w 1598173"/>
                <a:gd name="connsiteY24-158" fmla="*/ 269187 h 591826"/>
                <a:gd name="connsiteX25-159" fmla="*/ 750947 w 1598173"/>
                <a:gd name="connsiteY25-160" fmla="*/ 360424 h 591826"/>
                <a:gd name="connsiteX26-161" fmla="*/ 378983 w 1598173"/>
                <a:gd name="connsiteY26-162" fmla="*/ 526521 h 5918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7" name="Freeform: Shape 106"/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8" name="Freeform: Shape 107"/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09" name="Freeform: Shape 108"/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0" name="Freeform: Shape 109"/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123" name="Freeform: Shape 122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124" name="Freeform: Shape 123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125" name="Freeform: Shape 124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126" name="Freeform: Shape 125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127" name="Freeform: Shape 126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  <p:sp>
            <p:nvSpPr>
              <p:cNvPr id="128" name="Freeform: Shape 127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en-US"/>
              </a:p>
            </p:txBody>
          </p:sp>
        </p:grpSp>
        <p:sp>
          <p:nvSpPr>
            <p:cNvPr id="112" name="Freeform: Shape 111"/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3" name="Freeform: Shape 112"/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4" name="Freeform: Shape 113"/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5" name="Freeform: Shape 114"/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6" name="Freeform: Shape 115"/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7" name="Freeform: Shape 116"/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8" name="Freeform: Shape 117"/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19" name="Freeform: Shape 118"/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0" name="Freeform: Shape 119"/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1" name="Freeform: Shape 120"/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2" name="Freeform: Shape 121"/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-1" fmla="*/ 704159 w 1609507"/>
                <a:gd name="connsiteY0-2" fmla="*/ 1081755 h 1254870"/>
                <a:gd name="connsiteX1-3" fmla="*/ 772002 w 1609507"/>
                <a:gd name="connsiteY1-4" fmla="*/ 997536 h 1254870"/>
                <a:gd name="connsiteX2-5" fmla="*/ 858560 w 1609507"/>
                <a:gd name="connsiteY2-6" fmla="*/ 68795 h 1254870"/>
                <a:gd name="connsiteX3-7" fmla="*/ 1551022 w 1609507"/>
                <a:gd name="connsiteY3-8" fmla="*/ 68795 h 1254870"/>
                <a:gd name="connsiteX4-9" fmla="*/ 1609507 w 1609507"/>
                <a:gd name="connsiteY4-10" fmla="*/ 80492 h 1254870"/>
                <a:gd name="connsiteX5-11" fmla="*/ 1609507 w 1609507"/>
                <a:gd name="connsiteY5-12" fmla="*/ 262965 h 1254870"/>
                <a:gd name="connsiteX6-13" fmla="*/ 1560380 w 1609507"/>
                <a:gd name="connsiteY6-14" fmla="*/ 992857 h 1254870"/>
                <a:gd name="connsiteX7-15" fmla="*/ 1520610 w 1609507"/>
                <a:gd name="connsiteY7-16" fmla="*/ 1044324 h 1254870"/>
                <a:gd name="connsiteX8-17" fmla="*/ 1211809 w 1609507"/>
                <a:gd name="connsiteY8-18" fmla="*/ 1109827 h 1254870"/>
                <a:gd name="connsiteX9-19" fmla="*/ 1169700 w 1609507"/>
                <a:gd name="connsiteY9-20" fmla="*/ 1095791 h 1254870"/>
                <a:gd name="connsiteX10-21" fmla="*/ 1136948 w 1609507"/>
                <a:gd name="connsiteY10-22" fmla="*/ 1086433 h 1254870"/>
                <a:gd name="connsiteX11-23" fmla="*/ 1026997 w 1609507"/>
                <a:gd name="connsiteY11-24" fmla="*/ 1123864 h 1254870"/>
                <a:gd name="connsiteX12-25" fmla="*/ 949796 w 1609507"/>
                <a:gd name="connsiteY12-26" fmla="*/ 1154276 h 1254870"/>
                <a:gd name="connsiteX13-27" fmla="*/ 900669 w 1609507"/>
                <a:gd name="connsiteY13-28" fmla="*/ 1156615 h 1254870"/>
                <a:gd name="connsiteX14-29" fmla="*/ 872596 w 1609507"/>
                <a:gd name="connsiteY14-30" fmla="*/ 1158955 h 1254870"/>
                <a:gd name="connsiteX15-31" fmla="*/ 837505 w 1609507"/>
                <a:gd name="connsiteY15-32" fmla="*/ 1156615 h 1254870"/>
                <a:gd name="connsiteX16-33" fmla="*/ 776681 w 1609507"/>
                <a:gd name="connsiteY16-34" fmla="*/ 1158955 h 1254870"/>
                <a:gd name="connsiteX17-35" fmla="*/ 715856 w 1609507"/>
                <a:gd name="connsiteY17-36" fmla="*/ 1170652 h 1254870"/>
                <a:gd name="connsiteX18-37" fmla="*/ 638656 w 1609507"/>
                <a:gd name="connsiteY18-38" fmla="*/ 1182349 h 1254870"/>
                <a:gd name="connsiteX19-39" fmla="*/ 591868 w 1609507"/>
                <a:gd name="connsiteY19-40" fmla="*/ 1198725 h 1254870"/>
                <a:gd name="connsiteX20-41" fmla="*/ 173116 w 1609507"/>
                <a:gd name="connsiteY20-42" fmla="*/ 1243173 h 1254870"/>
                <a:gd name="connsiteX21-43" fmla="*/ 63164 w 1609507"/>
                <a:gd name="connsiteY21-44" fmla="*/ 1254870 h 1254870"/>
                <a:gd name="connsiteX22-45" fmla="*/ 0 w 1609507"/>
                <a:gd name="connsiteY22-46" fmla="*/ 1215100 h 1254870"/>
                <a:gd name="connsiteX23-47" fmla="*/ 51467 w 1609507"/>
                <a:gd name="connsiteY23-48" fmla="*/ 1172991 h 1254870"/>
                <a:gd name="connsiteX24-49" fmla="*/ 240958 w 1609507"/>
                <a:gd name="connsiteY24-50" fmla="*/ 1142579 h 1254870"/>
                <a:gd name="connsiteX25-51" fmla="*/ 704159 w 1609507"/>
                <a:gd name="connsiteY25-52" fmla="*/ 1081755 h 1254870"/>
                <a:gd name="connsiteX0-53" fmla="*/ 704159 w 1627491"/>
                <a:gd name="connsiteY0-54" fmla="*/ 1080978 h 1254093"/>
                <a:gd name="connsiteX1-55" fmla="*/ 772002 w 1627491"/>
                <a:gd name="connsiteY1-56" fmla="*/ 996759 h 1254093"/>
                <a:gd name="connsiteX2-57" fmla="*/ 1551022 w 1627491"/>
                <a:gd name="connsiteY2-58" fmla="*/ 68018 h 1254093"/>
                <a:gd name="connsiteX3-59" fmla="*/ 1609507 w 1627491"/>
                <a:gd name="connsiteY3-60" fmla="*/ 79715 h 1254093"/>
                <a:gd name="connsiteX4-61" fmla="*/ 1609507 w 1627491"/>
                <a:gd name="connsiteY4-62" fmla="*/ 262188 h 1254093"/>
                <a:gd name="connsiteX5-63" fmla="*/ 1560380 w 1627491"/>
                <a:gd name="connsiteY5-64" fmla="*/ 992080 h 1254093"/>
                <a:gd name="connsiteX6-65" fmla="*/ 1520610 w 1627491"/>
                <a:gd name="connsiteY6-66" fmla="*/ 1043547 h 1254093"/>
                <a:gd name="connsiteX7-67" fmla="*/ 1211809 w 1627491"/>
                <a:gd name="connsiteY7-68" fmla="*/ 1109050 h 1254093"/>
                <a:gd name="connsiteX8-69" fmla="*/ 1169700 w 1627491"/>
                <a:gd name="connsiteY8-70" fmla="*/ 1095014 h 1254093"/>
                <a:gd name="connsiteX9-71" fmla="*/ 1136948 w 1627491"/>
                <a:gd name="connsiteY9-72" fmla="*/ 1085656 h 1254093"/>
                <a:gd name="connsiteX10-73" fmla="*/ 1026997 w 1627491"/>
                <a:gd name="connsiteY10-74" fmla="*/ 1123087 h 1254093"/>
                <a:gd name="connsiteX11-75" fmla="*/ 949796 w 1627491"/>
                <a:gd name="connsiteY11-76" fmla="*/ 1153499 h 1254093"/>
                <a:gd name="connsiteX12-77" fmla="*/ 900669 w 1627491"/>
                <a:gd name="connsiteY12-78" fmla="*/ 1155838 h 1254093"/>
                <a:gd name="connsiteX13-79" fmla="*/ 872596 w 1627491"/>
                <a:gd name="connsiteY13-80" fmla="*/ 1158178 h 1254093"/>
                <a:gd name="connsiteX14-81" fmla="*/ 837505 w 1627491"/>
                <a:gd name="connsiteY14-82" fmla="*/ 1155838 h 1254093"/>
                <a:gd name="connsiteX15-83" fmla="*/ 776681 w 1627491"/>
                <a:gd name="connsiteY15-84" fmla="*/ 1158178 h 1254093"/>
                <a:gd name="connsiteX16-85" fmla="*/ 715856 w 1627491"/>
                <a:gd name="connsiteY16-86" fmla="*/ 1169875 h 1254093"/>
                <a:gd name="connsiteX17-87" fmla="*/ 638656 w 1627491"/>
                <a:gd name="connsiteY17-88" fmla="*/ 1181572 h 1254093"/>
                <a:gd name="connsiteX18-89" fmla="*/ 591868 w 1627491"/>
                <a:gd name="connsiteY18-90" fmla="*/ 1197948 h 1254093"/>
                <a:gd name="connsiteX19-91" fmla="*/ 173116 w 1627491"/>
                <a:gd name="connsiteY19-92" fmla="*/ 1242396 h 1254093"/>
                <a:gd name="connsiteX20-93" fmla="*/ 63164 w 1627491"/>
                <a:gd name="connsiteY20-94" fmla="*/ 1254093 h 1254093"/>
                <a:gd name="connsiteX21-95" fmla="*/ 0 w 1627491"/>
                <a:gd name="connsiteY21-96" fmla="*/ 1214323 h 1254093"/>
                <a:gd name="connsiteX22-97" fmla="*/ 51467 w 1627491"/>
                <a:gd name="connsiteY22-98" fmla="*/ 1172214 h 1254093"/>
                <a:gd name="connsiteX23-99" fmla="*/ 240958 w 1627491"/>
                <a:gd name="connsiteY23-100" fmla="*/ 1141802 h 1254093"/>
                <a:gd name="connsiteX24-101" fmla="*/ 704159 w 1627491"/>
                <a:gd name="connsiteY24-102" fmla="*/ 1080978 h 1254093"/>
                <a:gd name="connsiteX0-103" fmla="*/ 704159 w 1609507"/>
                <a:gd name="connsiteY0-104" fmla="*/ 1001263 h 1174378"/>
                <a:gd name="connsiteX1-105" fmla="*/ 772002 w 1609507"/>
                <a:gd name="connsiteY1-106" fmla="*/ 917044 h 1174378"/>
                <a:gd name="connsiteX2-107" fmla="*/ 1609507 w 1609507"/>
                <a:gd name="connsiteY2-108" fmla="*/ 0 h 1174378"/>
                <a:gd name="connsiteX3-109" fmla="*/ 1609507 w 1609507"/>
                <a:gd name="connsiteY3-110" fmla="*/ 182473 h 1174378"/>
                <a:gd name="connsiteX4-111" fmla="*/ 1560380 w 1609507"/>
                <a:gd name="connsiteY4-112" fmla="*/ 912365 h 1174378"/>
                <a:gd name="connsiteX5-113" fmla="*/ 1520610 w 1609507"/>
                <a:gd name="connsiteY5-114" fmla="*/ 963832 h 1174378"/>
                <a:gd name="connsiteX6-115" fmla="*/ 1211809 w 1609507"/>
                <a:gd name="connsiteY6-116" fmla="*/ 1029335 h 1174378"/>
                <a:gd name="connsiteX7-117" fmla="*/ 1169700 w 1609507"/>
                <a:gd name="connsiteY7-118" fmla="*/ 1015299 h 1174378"/>
                <a:gd name="connsiteX8-119" fmla="*/ 1136948 w 1609507"/>
                <a:gd name="connsiteY8-120" fmla="*/ 1005941 h 1174378"/>
                <a:gd name="connsiteX9-121" fmla="*/ 1026997 w 1609507"/>
                <a:gd name="connsiteY9-122" fmla="*/ 1043372 h 1174378"/>
                <a:gd name="connsiteX10-123" fmla="*/ 949796 w 1609507"/>
                <a:gd name="connsiteY10-124" fmla="*/ 1073784 h 1174378"/>
                <a:gd name="connsiteX11-125" fmla="*/ 900669 w 1609507"/>
                <a:gd name="connsiteY11-126" fmla="*/ 1076123 h 1174378"/>
                <a:gd name="connsiteX12-127" fmla="*/ 872596 w 1609507"/>
                <a:gd name="connsiteY12-128" fmla="*/ 1078463 h 1174378"/>
                <a:gd name="connsiteX13-129" fmla="*/ 837505 w 1609507"/>
                <a:gd name="connsiteY13-130" fmla="*/ 1076123 h 1174378"/>
                <a:gd name="connsiteX14-131" fmla="*/ 776681 w 1609507"/>
                <a:gd name="connsiteY14-132" fmla="*/ 1078463 h 1174378"/>
                <a:gd name="connsiteX15-133" fmla="*/ 715856 w 1609507"/>
                <a:gd name="connsiteY15-134" fmla="*/ 1090160 h 1174378"/>
                <a:gd name="connsiteX16-135" fmla="*/ 638656 w 1609507"/>
                <a:gd name="connsiteY16-136" fmla="*/ 1101857 h 1174378"/>
                <a:gd name="connsiteX17-137" fmla="*/ 591868 w 1609507"/>
                <a:gd name="connsiteY17-138" fmla="*/ 1118233 h 1174378"/>
                <a:gd name="connsiteX18-139" fmla="*/ 173116 w 1609507"/>
                <a:gd name="connsiteY18-140" fmla="*/ 1162681 h 1174378"/>
                <a:gd name="connsiteX19-141" fmla="*/ 63164 w 1609507"/>
                <a:gd name="connsiteY19-142" fmla="*/ 1174378 h 1174378"/>
                <a:gd name="connsiteX20-143" fmla="*/ 0 w 1609507"/>
                <a:gd name="connsiteY20-144" fmla="*/ 1134608 h 1174378"/>
                <a:gd name="connsiteX21-145" fmla="*/ 51467 w 1609507"/>
                <a:gd name="connsiteY21-146" fmla="*/ 1092499 h 1174378"/>
                <a:gd name="connsiteX22-147" fmla="*/ 240958 w 1609507"/>
                <a:gd name="connsiteY22-148" fmla="*/ 1062087 h 1174378"/>
                <a:gd name="connsiteX23-149" fmla="*/ 704159 w 1609507"/>
                <a:gd name="connsiteY23-150" fmla="*/ 1001263 h 1174378"/>
                <a:gd name="connsiteX0-151" fmla="*/ 704159 w 1609507"/>
                <a:gd name="connsiteY0-152" fmla="*/ 818790 h 991905"/>
                <a:gd name="connsiteX1-153" fmla="*/ 772002 w 1609507"/>
                <a:gd name="connsiteY1-154" fmla="*/ 734571 h 991905"/>
                <a:gd name="connsiteX2-155" fmla="*/ 1609507 w 1609507"/>
                <a:gd name="connsiteY2-156" fmla="*/ 0 h 991905"/>
                <a:gd name="connsiteX3-157" fmla="*/ 1560380 w 1609507"/>
                <a:gd name="connsiteY3-158" fmla="*/ 729892 h 991905"/>
                <a:gd name="connsiteX4-159" fmla="*/ 1520610 w 1609507"/>
                <a:gd name="connsiteY4-160" fmla="*/ 781359 h 991905"/>
                <a:gd name="connsiteX5-161" fmla="*/ 1211809 w 1609507"/>
                <a:gd name="connsiteY5-162" fmla="*/ 846862 h 991905"/>
                <a:gd name="connsiteX6-163" fmla="*/ 1169700 w 1609507"/>
                <a:gd name="connsiteY6-164" fmla="*/ 832826 h 991905"/>
                <a:gd name="connsiteX7-165" fmla="*/ 1136948 w 1609507"/>
                <a:gd name="connsiteY7-166" fmla="*/ 823468 h 991905"/>
                <a:gd name="connsiteX8-167" fmla="*/ 1026997 w 1609507"/>
                <a:gd name="connsiteY8-168" fmla="*/ 860899 h 991905"/>
                <a:gd name="connsiteX9-169" fmla="*/ 949796 w 1609507"/>
                <a:gd name="connsiteY9-170" fmla="*/ 891311 h 991905"/>
                <a:gd name="connsiteX10-171" fmla="*/ 900669 w 1609507"/>
                <a:gd name="connsiteY10-172" fmla="*/ 893650 h 991905"/>
                <a:gd name="connsiteX11-173" fmla="*/ 872596 w 1609507"/>
                <a:gd name="connsiteY11-174" fmla="*/ 895990 h 991905"/>
                <a:gd name="connsiteX12-175" fmla="*/ 837505 w 1609507"/>
                <a:gd name="connsiteY12-176" fmla="*/ 893650 h 991905"/>
                <a:gd name="connsiteX13-177" fmla="*/ 776681 w 1609507"/>
                <a:gd name="connsiteY13-178" fmla="*/ 895990 h 991905"/>
                <a:gd name="connsiteX14-179" fmla="*/ 715856 w 1609507"/>
                <a:gd name="connsiteY14-180" fmla="*/ 907687 h 991905"/>
                <a:gd name="connsiteX15-181" fmla="*/ 638656 w 1609507"/>
                <a:gd name="connsiteY15-182" fmla="*/ 919384 h 991905"/>
                <a:gd name="connsiteX16-183" fmla="*/ 591868 w 1609507"/>
                <a:gd name="connsiteY16-184" fmla="*/ 935760 h 991905"/>
                <a:gd name="connsiteX17-185" fmla="*/ 173116 w 1609507"/>
                <a:gd name="connsiteY17-186" fmla="*/ 980208 h 991905"/>
                <a:gd name="connsiteX18-187" fmla="*/ 63164 w 1609507"/>
                <a:gd name="connsiteY18-188" fmla="*/ 991905 h 991905"/>
                <a:gd name="connsiteX19-189" fmla="*/ 0 w 1609507"/>
                <a:gd name="connsiteY19-190" fmla="*/ 952135 h 991905"/>
                <a:gd name="connsiteX20-191" fmla="*/ 51467 w 1609507"/>
                <a:gd name="connsiteY20-192" fmla="*/ 910026 h 991905"/>
                <a:gd name="connsiteX21-193" fmla="*/ 240958 w 1609507"/>
                <a:gd name="connsiteY21-194" fmla="*/ 879614 h 991905"/>
                <a:gd name="connsiteX22-195" fmla="*/ 704159 w 1609507"/>
                <a:gd name="connsiteY22-196" fmla="*/ 818790 h 991905"/>
                <a:gd name="connsiteX0-197" fmla="*/ 704159 w 1561719"/>
                <a:gd name="connsiteY0-198" fmla="*/ 217224 h 390339"/>
                <a:gd name="connsiteX1-199" fmla="*/ 772002 w 1561719"/>
                <a:gd name="connsiteY1-200" fmla="*/ 133005 h 390339"/>
                <a:gd name="connsiteX2-201" fmla="*/ 1512419 w 1561719"/>
                <a:gd name="connsiteY2-202" fmla="*/ 15907 h 390339"/>
                <a:gd name="connsiteX3-203" fmla="*/ 1560380 w 1561719"/>
                <a:gd name="connsiteY3-204" fmla="*/ 128326 h 390339"/>
                <a:gd name="connsiteX4-205" fmla="*/ 1520610 w 1561719"/>
                <a:gd name="connsiteY4-206" fmla="*/ 179793 h 390339"/>
                <a:gd name="connsiteX5-207" fmla="*/ 1211809 w 1561719"/>
                <a:gd name="connsiteY5-208" fmla="*/ 245296 h 390339"/>
                <a:gd name="connsiteX6-209" fmla="*/ 1169700 w 1561719"/>
                <a:gd name="connsiteY6-210" fmla="*/ 231260 h 390339"/>
                <a:gd name="connsiteX7-211" fmla="*/ 1136948 w 1561719"/>
                <a:gd name="connsiteY7-212" fmla="*/ 221902 h 390339"/>
                <a:gd name="connsiteX8-213" fmla="*/ 1026997 w 1561719"/>
                <a:gd name="connsiteY8-214" fmla="*/ 259333 h 390339"/>
                <a:gd name="connsiteX9-215" fmla="*/ 949796 w 1561719"/>
                <a:gd name="connsiteY9-216" fmla="*/ 289745 h 390339"/>
                <a:gd name="connsiteX10-217" fmla="*/ 900669 w 1561719"/>
                <a:gd name="connsiteY10-218" fmla="*/ 292084 h 390339"/>
                <a:gd name="connsiteX11-219" fmla="*/ 872596 w 1561719"/>
                <a:gd name="connsiteY11-220" fmla="*/ 294424 h 390339"/>
                <a:gd name="connsiteX12-221" fmla="*/ 837505 w 1561719"/>
                <a:gd name="connsiteY12-222" fmla="*/ 292084 h 390339"/>
                <a:gd name="connsiteX13-223" fmla="*/ 776681 w 1561719"/>
                <a:gd name="connsiteY13-224" fmla="*/ 294424 h 390339"/>
                <a:gd name="connsiteX14-225" fmla="*/ 715856 w 1561719"/>
                <a:gd name="connsiteY14-226" fmla="*/ 306121 h 390339"/>
                <a:gd name="connsiteX15-227" fmla="*/ 638656 w 1561719"/>
                <a:gd name="connsiteY15-228" fmla="*/ 317818 h 390339"/>
                <a:gd name="connsiteX16-229" fmla="*/ 591868 w 1561719"/>
                <a:gd name="connsiteY16-230" fmla="*/ 334194 h 390339"/>
                <a:gd name="connsiteX17-231" fmla="*/ 173116 w 1561719"/>
                <a:gd name="connsiteY17-232" fmla="*/ 378642 h 390339"/>
                <a:gd name="connsiteX18-233" fmla="*/ 63164 w 1561719"/>
                <a:gd name="connsiteY18-234" fmla="*/ 390339 h 390339"/>
                <a:gd name="connsiteX19-235" fmla="*/ 0 w 1561719"/>
                <a:gd name="connsiteY19-236" fmla="*/ 350569 h 390339"/>
                <a:gd name="connsiteX20-237" fmla="*/ 51467 w 1561719"/>
                <a:gd name="connsiteY20-238" fmla="*/ 308460 h 390339"/>
                <a:gd name="connsiteX21-239" fmla="*/ 240958 w 1561719"/>
                <a:gd name="connsiteY21-240" fmla="*/ 278048 h 390339"/>
                <a:gd name="connsiteX22-241" fmla="*/ 704159 w 1561719"/>
                <a:gd name="connsiteY22-242" fmla="*/ 217224 h 390339"/>
                <a:gd name="connsiteX0-243" fmla="*/ 704159 w 1561864"/>
                <a:gd name="connsiteY0-244" fmla="*/ 221134 h 394249"/>
                <a:gd name="connsiteX1-245" fmla="*/ 772002 w 1561864"/>
                <a:gd name="connsiteY1-246" fmla="*/ 136915 h 394249"/>
                <a:gd name="connsiteX2-247" fmla="*/ 1512419 w 1561864"/>
                <a:gd name="connsiteY2-248" fmla="*/ 19817 h 394249"/>
                <a:gd name="connsiteX3-249" fmla="*/ 1560380 w 1561864"/>
                <a:gd name="connsiteY3-250" fmla="*/ 132236 h 394249"/>
                <a:gd name="connsiteX4-251" fmla="*/ 1520610 w 1561864"/>
                <a:gd name="connsiteY4-252" fmla="*/ 183703 h 394249"/>
                <a:gd name="connsiteX5-253" fmla="*/ 1211809 w 1561864"/>
                <a:gd name="connsiteY5-254" fmla="*/ 249206 h 394249"/>
                <a:gd name="connsiteX6-255" fmla="*/ 1169700 w 1561864"/>
                <a:gd name="connsiteY6-256" fmla="*/ 235170 h 394249"/>
                <a:gd name="connsiteX7-257" fmla="*/ 1136948 w 1561864"/>
                <a:gd name="connsiteY7-258" fmla="*/ 225812 h 394249"/>
                <a:gd name="connsiteX8-259" fmla="*/ 1026997 w 1561864"/>
                <a:gd name="connsiteY8-260" fmla="*/ 263243 h 394249"/>
                <a:gd name="connsiteX9-261" fmla="*/ 949796 w 1561864"/>
                <a:gd name="connsiteY9-262" fmla="*/ 293655 h 394249"/>
                <a:gd name="connsiteX10-263" fmla="*/ 900669 w 1561864"/>
                <a:gd name="connsiteY10-264" fmla="*/ 295994 h 394249"/>
                <a:gd name="connsiteX11-265" fmla="*/ 872596 w 1561864"/>
                <a:gd name="connsiteY11-266" fmla="*/ 298334 h 394249"/>
                <a:gd name="connsiteX12-267" fmla="*/ 837505 w 1561864"/>
                <a:gd name="connsiteY12-268" fmla="*/ 295994 h 394249"/>
                <a:gd name="connsiteX13-269" fmla="*/ 776681 w 1561864"/>
                <a:gd name="connsiteY13-270" fmla="*/ 298334 h 394249"/>
                <a:gd name="connsiteX14-271" fmla="*/ 715856 w 1561864"/>
                <a:gd name="connsiteY14-272" fmla="*/ 310031 h 394249"/>
                <a:gd name="connsiteX15-273" fmla="*/ 638656 w 1561864"/>
                <a:gd name="connsiteY15-274" fmla="*/ 321728 h 394249"/>
                <a:gd name="connsiteX16-275" fmla="*/ 591868 w 1561864"/>
                <a:gd name="connsiteY16-276" fmla="*/ 338104 h 394249"/>
                <a:gd name="connsiteX17-277" fmla="*/ 173116 w 1561864"/>
                <a:gd name="connsiteY17-278" fmla="*/ 382552 h 394249"/>
                <a:gd name="connsiteX18-279" fmla="*/ 63164 w 1561864"/>
                <a:gd name="connsiteY18-280" fmla="*/ 394249 h 394249"/>
                <a:gd name="connsiteX19-281" fmla="*/ 0 w 1561864"/>
                <a:gd name="connsiteY19-282" fmla="*/ 354479 h 394249"/>
                <a:gd name="connsiteX20-283" fmla="*/ 51467 w 1561864"/>
                <a:gd name="connsiteY20-284" fmla="*/ 312370 h 394249"/>
                <a:gd name="connsiteX21-285" fmla="*/ 240958 w 1561864"/>
                <a:gd name="connsiteY21-286" fmla="*/ 281958 h 394249"/>
                <a:gd name="connsiteX22-287" fmla="*/ 704159 w 1561864"/>
                <a:gd name="connsiteY22-288" fmla="*/ 221134 h 394249"/>
                <a:gd name="connsiteX0-289" fmla="*/ 704159 w 1561111"/>
                <a:gd name="connsiteY0-290" fmla="*/ 201952 h 375067"/>
                <a:gd name="connsiteX1-291" fmla="*/ 772002 w 1561111"/>
                <a:gd name="connsiteY1-292" fmla="*/ 117733 h 375067"/>
                <a:gd name="connsiteX2-293" fmla="*/ 1512419 w 1561111"/>
                <a:gd name="connsiteY2-294" fmla="*/ 635 h 375067"/>
                <a:gd name="connsiteX3-295" fmla="*/ 1560380 w 1561111"/>
                <a:gd name="connsiteY3-296" fmla="*/ 113054 h 375067"/>
                <a:gd name="connsiteX4-297" fmla="*/ 1520610 w 1561111"/>
                <a:gd name="connsiteY4-298" fmla="*/ 164521 h 375067"/>
                <a:gd name="connsiteX5-299" fmla="*/ 1211809 w 1561111"/>
                <a:gd name="connsiteY5-300" fmla="*/ 230024 h 375067"/>
                <a:gd name="connsiteX6-301" fmla="*/ 1169700 w 1561111"/>
                <a:gd name="connsiteY6-302" fmla="*/ 215988 h 375067"/>
                <a:gd name="connsiteX7-303" fmla="*/ 1136948 w 1561111"/>
                <a:gd name="connsiteY7-304" fmla="*/ 206630 h 375067"/>
                <a:gd name="connsiteX8-305" fmla="*/ 1026997 w 1561111"/>
                <a:gd name="connsiteY8-306" fmla="*/ 244061 h 375067"/>
                <a:gd name="connsiteX9-307" fmla="*/ 949796 w 1561111"/>
                <a:gd name="connsiteY9-308" fmla="*/ 274473 h 375067"/>
                <a:gd name="connsiteX10-309" fmla="*/ 900669 w 1561111"/>
                <a:gd name="connsiteY10-310" fmla="*/ 276812 h 375067"/>
                <a:gd name="connsiteX11-311" fmla="*/ 872596 w 1561111"/>
                <a:gd name="connsiteY11-312" fmla="*/ 279152 h 375067"/>
                <a:gd name="connsiteX12-313" fmla="*/ 837505 w 1561111"/>
                <a:gd name="connsiteY12-314" fmla="*/ 276812 h 375067"/>
                <a:gd name="connsiteX13-315" fmla="*/ 776681 w 1561111"/>
                <a:gd name="connsiteY13-316" fmla="*/ 279152 h 375067"/>
                <a:gd name="connsiteX14-317" fmla="*/ 715856 w 1561111"/>
                <a:gd name="connsiteY14-318" fmla="*/ 290849 h 375067"/>
                <a:gd name="connsiteX15-319" fmla="*/ 638656 w 1561111"/>
                <a:gd name="connsiteY15-320" fmla="*/ 302546 h 375067"/>
                <a:gd name="connsiteX16-321" fmla="*/ 591868 w 1561111"/>
                <a:gd name="connsiteY16-322" fmla="*/ 318922 h 375067"/>
                <a:gd name="connsiteX17-323" fmla="*/ 173116 w 1561111"/>
                <a:gd name="connsiteY17-324" fmla="*/ 363370 h 375067"/>
                <a:gd name="connsiteX18-325" fmla="*/ 63164 w 1561111"/>
                <a:gd name="connsiteY18-326" fmla="*/ 375067 h 375067"/>
                <a:gd name="connsiteX19-327" fmla="*/ 0 w 1561111"/>
                <a:gd name="connsiteY19-328" fmla="*/ 335297 h 375067"/>
                <a:gd name="connsiteX20-329" fmla="*/ 51467 w 1561111"/>
                <a:gd name="connsiteY20-330" fmla="*/ 293188 h 375067"/>
                <a:gd name="connsiteX21-331" fmla="*/ 240958 w 1561111"/>
                <a:gd name="connsiteY21-332" fmla="*/ 262776 h 375067"/>
                <a:gd name="connsiteX22-333" fmla="*/ 704159 w 1561111"/>
                <a:gd name="connsiteY22-334" fmla="*/ 201952 h 375067"/>
                <a:gd name="connsiteX0-335" fmla="*/ 704159 w 1563254"/>
                <a:gd name="connsiteY0-336" fmla="*/ 172385 h 345500"/>
                <a:gd name="connsiteX1-337" fmla="*/ 772002 w 1563254"/>
                <a:gd name="connsiteY1-338" fmla="*/ 88166 h 345500"/>
                <a:gd name="connsiteX2-339" fmla="*/ 1559020 w 1563254"/>
                <a:gd name="connsiteY2-340" fmla="*/ 13786 h 345500"/>
                <a:gd name="connsiteX3-341" fmla="*/ 1560380 w 1563254"/>
                <a:gd name="connsiteY3-342" fmla="*/ 83487 h 345500"/>
                <a:gd name="connsiteX4-343" fmla="*/ 1520610 w 1563254"/>
                <a:gd name="connsiteY4-344" fmla="*/ 134954 h 345500"/>
                <a:gd name="connsiteX5-345" fmla="*/ 1211809 w 1563254"/>
                <a:gd name="connsiteY5-346" fmla="*/ 200457 h 345500"/>
                <a:gd name="connsiteX6-347" fmla="*/ 1169700 w 1563254"/>
                <a:gd name="connsiteY6-348" fmla="*/ 186421 h 345500"/>
                <a:gd name="connsiteX7-349" fmla="*/ 1136948 w 1563254"/>
                <a:gd name="connsiteY7-350" fmla="*/ 177063 h 345500"/>
                <a:gd name="connsiteX8-351" fmla="*/ 1026997 w 1563254"/>
                <a:gd name="connsiteY8-352" fmla="*/ 214494 h 345500"/>
                <a:gd name="connsiteX9-353" fmla="*/ 949796 w 1563254"/>
                <a:gd name="connsiteY9-354" fmla="*/ 244906 h 345500"/>
                <a:gd name="connsiteX10-355" fmla="*/ 900669 w 1563254"/>
                <a:gd name="connsiteY10-356" fmla="*/ 247245 h 345500"/>
                <a:gd name="connsiteX11-357" fmla="*/ 872596 w 1563254"/>
                <a:gd name="connsiteY11-358" fmla="*/ 249585 h 345500"/>
                <a:gd name="connsiteX12-359" fmla="*/ 837505 w 1563254"/>
                <a:gd name="connsiteY12-360" fmla="*/ 247245 h 345500"/>
                <a:gd name="connsiteX13-361" fmla="*/ 776681 w 1563254"/>
                <a:gd name="connsiteY13-362" fmla="*/ 249585 h 345500"/>
                <a:gd name="connsiteX14-363" fmla="*/ 715856 w 1563254"/>
                <a:gd name="connsiteY14-364" fmla="*/ 261282 h 345500"/>
                <a:gd name="connsiteX15-365" fmla="*/ 638656 w 1563254"/>
                <a:gd name="connsiteY15-366" fmla="*/ 272979 h 345500"/>
                <a:gd name="connsiteX16-367" fmla="*/ 591868 w 1563254"/>
                <a:gd name="connsiteY16-368" fmla="*/ 289355 h 345500"/>
                <a:gd name="connsiteX17-369" fmla="*/ 173116 w 1563254"/>
                <a:gd name="connsiteY17-370" fmla="*/ 333803 h 345500"/>
                <a:gd name="connsiteX18-371" fmla="*/ 63164 w 1563254"/>
                <a:gd name="connsiteY18-372" fmla="*/ 345500 h 345500"/>
                <a:gd name="connsiteX19-373" fmla="*/ 0 w 1563254"/>
                <a:gd name="connsiteY19-374" fmla="*/ 305730 h 345500"/>
                <a:gd name="connsiteX20-375" fmla="*/ 51467 w 1563254"/>
                <a:gd name="connsiteY20-376" fmla="*/ 263621 h 345500"/>
                <a:gd name="connsiteX21-377" fmla="*/ 240958 w 1563254"/>
                <a:gd name="connsiteY21-378" fmla="*/ 233209 h 345500"/>
                <a:gd name="connsiteX22-379" fmla="*/ 704159 w 1563254"/>
                <a:gd name="connsiteY22-380" fmla="*/ 172385 h 345500"/>
                <a:gd name="connsiteX0-381" fmla="*/ 704159 w 1563254"/>
                <a:gd name="connsiteY0-382" fmla="*/ 164574 h 337689"/>
                <a:gd name="connsiteX1-383" fmla="*/ 830254 w 1563254"/>
                <a:gd name="connsiteY1-384" fmla="*/ 99773 h 337689"/>
                <a:gd name="connsiteX2-385" fmla="*/ 1559020 w 1563254"/>
                <a:gd name="connsiteY2-386" fmla="*/ 5975 h 337689"/>
                <a:gd name="connsiteX3-387" fmla="*/ 1560380 w 1563254"/>
                <a:gd name="connsiteY3-388" fmla="*/ 75676 h 337689"/>
                <a:gd name="connsiteX4-389" fmla="*/ 1520610 w 1563254"/>
                <a:gd name="connsiteY4-390" fmla="*/ 127143 h 337689"/>
                <a:gd name="connsiteX5-391" fmla="*/ 1211809 w 1563254"/>
                <a:gd name="connsiteY5-392" fmla="*/ 192646 h 337689"/>
                <a:gd name="connsiteX6-393" fmla="*/ 1169700 w 1563254"/>
                <a:gd name="connsiteY6-394" fmla="*/ 178610 h 337689"/>
                <a:gd name="connsiteX7-395" fmla="*/ 1136948 w 1563254"/>
                <a:gd name="connsiteY7-396" fmla="*/ 169252 h 337689"/>
                <a:gd name="connsiteX8-397" fmla="*/ 1026997 w 1563254"/>
                <a:gd name="connsiteY8-398" fmla="*/ 206683 h 337689"/>
                <a:gd name="connsiteX9-399" fmla="*/ 949796 w 1563254"/>
                <a:gd name="connsiteY9-400" fmla="*/ 237095 h 337689"/>
                <a:gd name="connsiteX10-401" fmla="*/ 900669 w 1563254"/>
                <a:gd name="connsiteY10-402" fmla="*/ 239434 h 337689"/>
                <a:gd name="connsiteX11-403" fmla="*/ 872596 w 1563254"/>
                <a:gd name="connsiteY11-404" fmla="*/ 241774 h 337689"/>
                <a:gd name="connsiteX12-405" fmla="*/ 837505 w 1563254"/>
                <a:gd name="connsiteY12-406" fmla="*/ 239434 h 337689"/>
                <a:gd name="connsiteX13-407" fmla="*/ 776681 w 1563254"/>
                <a:gd name="connsiteY13-408" fmla="*/ 241774 h 337689"/>
                <a:gd name="connsiteX14-409" fmla="*/ 715856 w 1563254"/>
                <a:gd name="connsiteY14-410" fmla="*/ 253471 h 337689"/>
                <a:gd name="connsiteX15-411" fmla="*/ 638656 w 1563254"/>
                <a:gd name="connsiteY15-412" fmla="*/ 265168 h 337689"/>
                <a:gd name="connsiteX16-413" fmla="*/ 591868 w 1563254"/>
                <a:gd name="connsiteY16-414" fmla="*/ 281544 h 337689"/>
                <a:gd name="connsiteX17-415" fmla="*/ 173116 w 1563254"/>
                <a:gd name="connsiteY17-416" fmla="*/ 325992 h 337689"/>
                <a:gd name="connsiteX18-417" fmla="*/ 63164 w 1563254"/>
                <a:gd name="connsiteY18-418" fmla="*/ 337689 h 337689"/>
                <a:gd name="connsiteX19-419" fmla="*/ 0 w 1563254"/>
                <a:gd name="connsiteY19-420" fmla="*/ 297919 h 337689"/>
                <a:gd name="connsiteX20-421" fmla="*/ 51467 w 1563254"/>
                <a:gd name="connsiteY20-422" fmla="*/ 255810 h 337689"/>
                <a:gd name="connsiteX21-423" fmla="*/ 240958 w 1563254"/>
                <a:gd name="connsiteY21-424" fmla="*/ 225398 h 337689"/>
                <a:gd name="connsiteX22-425" fmla="*/ 704159 w 1563254"/>
                <a:gd name="connsiteY22-426" fmla="*/ 164574 h 337689"/>
                <a:gd name="connsiteX0-427" fmla="*/ 704159 w 1563254"/>
                <a:gd name="connsiteY0-428" fmla="*/ 164574 h 337689"/>
                <a:gd name="connsiteX1-429" fmla="*/ 830254 w 1563254"/>
                <a:gd name="connsiteY1-430" fmla="*/ 99773 h 337689"/>
                <a:gd name="connsiteX2-431" fmla="*/ 1559020 w 1563254"/>
                <a:gd name="connsiteY2-432" fmla="*/ 5975 h 337689"/>
                <a:gd name="connsiteX3-433" fmla="*/ 1560380 w 1563254"/>
                <a:gd name="connsiteY3-434" fmla="*/ 75676 h 337689"/>
                <a:gd name="connsiteX4-435" fmla="*/ 1520610 w 1563254"/>
                <a:gd name="connsiteY4-436" fmla="*/ 127143 h 337689"/>
                <a:gd name="connsiteX5-437" fmla="*/ 1211809 w 1563254"/>
                <a:gd name="connsiteY5-438" fmla="*/ 192646 h 337689"/>
                <a:gd name="connsiteX6-439" fmla="*/ 1169700 w 1563254"/>
                <a:gd name="connsiteY6-440" fmla="*/ 178610 h 337689"/>
                <a:gd name="connsiteX7-441" fmla="*/ 1136948 w 1563254"/>
                <a:gd name="connsiteY7-442" fmla="*/ 169252 h 337689"/>
                <a:gd name="connsiteX8-443" fmla="*/ 1026997 w 1563254"/>
                <a:gd name="connsiteY8-444" fmla="*/ 206683 h 337689"/>
                <a:gd name="connsiteX9-445" fmla="*/ 949796 w 1563254"/>
                <a:gd name="connsiteY9-446" fmla="*/ 237095 h 337689"/>
                <a:gd name="connsiteX10-447" fmla="*/ 900669 w 1563254"/>
                <a:gd name="connsiteY10-448" fmla="*/ 239434 h 337689"/>
                <a:gd name="connsiteX11-449" fmla="*/ 872596 w 1563254"/>
                <a:gd name="connsiteY11-450" fmla="*/ 241774 h 337689"/>
                <a:gd name="connsiteX12-451" fmla="*/ 837505 w 1563254"/>
                <a:gd name="connsiteY12-452" fmla="*/ 239434 h 337689"/>
                <a:gd name="connsiteX13-453" fmla="*/ 776681 w 1563254"/>
                <a:gd name="connsiteY13-454" fmla="*/ 241774 h 337689"/>
                <a:gd name="connsiteX14-455" fmla="*/ 715856 w 1563254"/>
                <a:gd name="connsiteY14-456" fmla="*/ 253471 h 337689"/>
                <a:gd name="connsiteX15-457" fmla="*/ 638656 w 1563254"/>
                <a:gd name="connsiteY15-458" fmla="*/ 265168 h 337689"/>
                <a:gd name="connsiteX16-459" fmla="*/ 591868 w 1563254"/>
                <a:gd name="connsiteY16-460" fmla="*/ 281544 h 337689"/>
                <a:gd name="connsiteX17-461" fmla="*/ 173116 w 1563254"/>
                <a:gd name="connsiteY17-462" fmla="*/ 325992 h 337689"/>
                <a:gd name="connsiteX18-463" fmla="*/ 63164 w 1563254"/>
                <a:gd name="connsiteY18-464" fmla="*/ 337689 h 337689"/>
                <a:gd name="connsiteX19-465" fmla="*/ 0 w 1563254"/>
                <a:gd name="connsiteY19-466" fmla="*/ 297919 h 337689"/>
                <a:gd name="connsiteX20-467" fmla="*/ 51467 w 1563254"/>
                <a:gd name="connsiteY20-468" fmla="*/ 255810 h 337689"/>
                <a:gd name="connsiteX21-469" fmla="*/ 240958 w 1563254"/>
                <a:gd name="connsiteY21-470" fmla="*/ 225398 h 337689"/>
                <a:gd name="connsiteX22-471" fmla="*/ 704159 w 1563254"/>
                <a:gd name="connsiteY22-472" fmla="*/ 164574 h 337689"/>
                <a:gd name="connsiteX0-473" fmla="*/ 731342 w 1563254"/>
                <a:gd name="connsiteY0-474" fmla="*/ 98554 h 337689"/>
                <a:gd name="connsiteX1-475" fmla="*/ 830254 w 1563254"/>
                <a:gd name="connsiteY1-476" fmla="*/ 99773 h 337689"/>
                <a:gd name="connsiteX2-477" fmla="*/ 1559020 w 1563254"/>
                <a:gd name="connsiteY2-478" fmla="*/ 5975 h 337689"/>
                <a:gd name="connsiteX3-479" fmla="*/ 1560380 w 1563254"/>
                <a:gd name="connsiteY3-480" fmla="*/ 75676 h 337689"/>
                <a:gd name="connsiteX4-481" fmla="*/ 1520610 w 1563254"/>
                <a:gd name="connsiteY4-482" fmla="*/ 127143 h 337689"/>
                <a:gd name="connsiteX5-483" fmla="*/ 1211809 w 1563254"/>
                <a:gd name="connsiteY5-484" fmla="*/ 192646 h 337689"/>
                <a:gd name="connsiteX6-485" fmla="*/ 1169700 w 1563254"/>
                <a:gd name="connsiteY6-486" fmla="*/ 178610 h 337689"/>
                <a:gd name="connsiteX7-487" fmla="*/ 1136948 w 1563254"/>
                <a:gd name="connsiteY7-488" fmla="*/ 169252 h 337689"/>
                <a:gd name="connsiteX8-489" fmla="*/ 1026997 w 1563254"/>
                <a:gd name="connsiteY8-490" fmla="*/ 206683 h 337689"/>
                <a:gd name="connsiteX9-491" fmla="*/ 949796 w 1563254"/>
                <a:gd name="connsiteY9-492" fmla="*/ 237095 h 337689"/>
                <a:gd name="connsiteX10-493" fmla="*/ 900669 w 1563254"/>
                <a:gd name="connsiteY10-494" fmla="*/ 239434 h 337689"/>
                <a:gd name="connsiteX11-495" fmla="*/ 872596 w 1563254"/>
                <a:gd name="connsiteY11-496" fmla="*/ 241774 h 337689"/>
                <a:gd name="connsiteX12-497" fmla="*/ 837505 w 1563254"/>
                <a:gd name="connsiteY12-498" fmla="*/ 239434 h 337689"/>
                <a:gd name="connsiteX13-499" fmla="*/ 776681 w 1563254"/>
                <a:gd name="connsiteY13-500" fmla="*/ 241774 h 337689"/>
                <a:gd name="connsiteX14-501" fmla="*/ 715856 w 1563254"/>
                <a:gd name="connsiteY14-502" fmla="*/ 253471 h 337689"/>
                <a:gd name="connsiteX15-503" fmla="*/ 638656 w 1563254"/>
                <a:gd name="connsiteY15-504" fmla="*/ 265168 h 337689"/>
                <a:gd name="connsiteX16-505" fmla="*/ 591868 w 1563254"/>
                <a:gd name="connsiteY16-506" fmla="*/ 281544 h 337689"/>
                <a:gd name="connsiteX17-507" fmla="*/ 173116 w 1563254"/>
                <a:gd name="connsiteY17-508" fmla="*/ 325992 h 337689"/>
                <a:gd name="connsiteX18-509" fmla="*/ 63164 w 1563254"/>
                <a:gd name="connsiteY18-510" fmla="*/ 337689 h 337689"/>
                <a:gd name="connsiteX19-511" fmla="*/ 0 w 1563254"/>
                <a:gd name="connsiteY19-512" fmla="*/ 297919 h 337689"/>
                <a:gd name="connsiteX20-513" fmla="*/ 51467 w 1563254"/>
                <a:gd name="connsiteY20-514" fmla="*/ 255810 h 337689"/>
                <a:gd name="connsiteX21-515" fmla="*/ 240958 w 1563254"/>
                <a:gd name="connsiteY21-516" fmla="*/ 225398 h 337689"/>
                <a:gd name="connsiteX22-517" fmla="*/ 731342 w 1563254"/>
                <a:gd name="connsiteY22-518" fmla="*/ 98554 h 337689"/>
                <a:gd name="connsiteX0-519" fmla="*/ 731342 w 1563254"/>
                <a:gd name="connsiteY0-520" fmla="*/ 98554 h 337689"/>
                <a:gd name="connsiteX1-521" fmla="*/ 830254 w 1563254"/>
                <a:gd name="connsiteY1-522" fmla="*/ 99773 h 337689"/>
                <a:gd name="connsiteX2-523" fmla="*/ 1559020 w 1563254"/>
                <a:gd name="connsiteY2-524" fmla="*/ 5975 h 337689"/>
                <a:gd name="connsiteX3-525" fmla="*/ 1560380 w 1563254"/>
                <a:gd name="connsiteY3-526" fmla="*/ 75676 h 337689"/>
                <a:gd name="connsiteX4-527" fmla="*/ 1505076 w 1563254"/>
                <a:gd name="connsiteY4-528" fmla="*/ 165978 h 337689"/>
                <a:gd name="connsiteX5-529" fmla="*/ 1211809 w 1563254"/>
                <a:gd name="connsiteY5-530" fmla="*/ 192646 h 337689"/>
                <a:gd name="connsiteX6-531" fmla="*/ 1169700 w 1563254"/>
                <a:gd name="connsiteY6-532" fmla="*/ 178610 h 337689"/>
                <a:gd name="connsiteX7-533" fmla="*/ 1136948 w 1563254"/>
                <a:gd name="connsiteY7-534" fmla="*/ 169252 h 337689"/>
                <a:gd name="connsiteX8-535" fmla="*/ 1026997 w 1563254"/>
                <a:gd name="connsiteY8-536" fmla="*/ 206683 h 337689"/>
                <a:gd name="connsiteX9-537" fmla="*/ 949796 w 1563254"/>
                <a:gd name="connsiteY9-538" fmla="*/ 237095 h 337689"/>
                <a:gd name="connsiteX10-539" fmla="*/ 900669 w 1563254"/>
                <a:gd name="connsiteY10-540" fmla="*/ 239434 h 337689"/>
                <a:gd name="connsiteX11-541" fmla="*/ 872596 w 1563254"/>
                <a:gd name="connsiteY11-542" fmla="*/ 241774 h 337689"/>
                <a:gd name="connsiteX12-543" fmla="*/ 837505 w 1563254"/>
                <a:gd name="connsiteY12-544" fmla="*/ 239434 h 337689"/>
                <a:gd name="connsiteX13-545" fmla="*/ 776681 w 1563254"/>
                <a:gd name="connsiteY13-546" fmla="*/ 241774 h 337689"/>
                <a:gd name="connsiteX14-547" fmla="*/ 715856 w 1563254"/>
                <a:gd name="connsiteY14-548" fmla="*/ 253471 h 337689"/>
                <a:gd name="connsiteX15-549" fmla="*/ 638656 w 1563254"/>
                <a:gd name="connsiteY15-550" fmla="*/ 265168 h 337689"/>
                <a:gd name="connsiteX16-551" fmla="*/ 591868 w 1563254"/>
                <a:gd name="connsiteY16-552" fmla="*/ 281544 h 337689"/>
                <a:gd name="connsiteX17-553" fmla="*/ 173116 w 1563254"/>
                <a:gd name="connsiteY17-554" fmla="*/ 325992 h 337689"/>
                <a:gd name="connsiteX18-555" fmla="*/ 63164 w 1563254"/>
                <a:gd name="connsiteY18-556" fmla="*/ 337689 h 337689"/>
                <a:gd name="connsiteX19-557" fmla="*/ 0 w 1563254"/>
                <a:gd name="connsiteY19-558" fmla="*/ 297919 h 337689"/>
                <a:gd name="connsiteX20-559" fmla="*/ 51467 w 1563254"/>
                <a:gd name="connsiteY20-560" fmla="*/ 255810 h 337689"/>
                <a:gd name="connsiteX21-561" fmla="*/ 240958 w 1563254"/>
                <a:gd name="connsiteY21-562" fmla="*/ 225398 h 337689"/>
                <a:gd name="connsiteX22-563" fmla="*/ 731342 w 1563254"/>
                <a:gd name="connsiteY22-564" fmla="*/ 98554 h 337689"/>
                <a:gd name="connsiteX0-565" fmla="*/ 731342 w 1608004"/>
                <a:gd name="connsiteY0-566" fmla="*/ 98554 h 337689"/>
                <a:gd name="connsiteX1-567" fmla="*/ 830254 w 1608004"/>
                <a:gd name="connsiteY1-568" fmla="*/ 99773 h 337689"/>
                <a:gd name="connsiteX2-569" fmla="*/ 1559020 w 1608004"/>
                <a:gd name="connsiteY2-570" fmla="*/ 5975 h 337689"/>
                <a:gd name="connsiteX3-571" fmla="*/ 1505076 w 1608004"/>
                <a:gd name="connsiteY3-572" fmla="*/ 165978 h 337689"/>
                <a:gd name="connsiteX4-573" fmla="*/ 1211809 w 1608004"/>
                <a:gd name="connsiteY4-574" fmla="*/ 192646 h 337689"/>
                <a:gd name="connsiteX5-575" fmla="*/ 1169700 w 1608004"/>
                <a:gd name="connsiteY5-576" fmla="*/ 178610 h 337689"/>
                <a:gd name="connsiteX6-577" fmla="*/ 1136948 w 1608004"/>
                <a:gd name="connsiteY6-578" fmla="*/ 169252 h 337689"/>
                <a:gd name="connsiteX7-579" fmla="*/ 1026997 w 1608004"/>
                <a:gd name="connsiteY7-580" fmla="*/ 206683 h 337689"/>
                <a:gd name="connsiteX8-581" fmla="*/ 949796 w 1608004"/>
                <a:gd name="connsiteY8-582" fmla="*/ 237095 h 337689"/>
                <a:gd name="connsiteX9-583" fmla="*/ 900669 w 1608004"/>
                <a:gd name="connsiteY9-584" fmla="*/ 239434 h 337689"/>
                <a:gd name="connsiteX10-585" fmla="*/ 872596 w 1608004"/>
                <a:gd name="connsiteY10-586" fmla="*/ 241774 h 337689"/>
                <a:gd name="connsiteX11-587" fmla="*/ 837505 w 1608004"/>
                <a:gd name="connsiteY11-588" fmla="*/ 239434 h 337689"/>
                <a:gd name="connsiteX12-589" fmla="*/ 776681 w 1608004"/>
                <a:gd name="connsiteY12-590" fmla="*/ 241774 h 337689"/>
                <a:gd name="connsiteX13-591" fmla="*/ 715856 w 1608004"/>
                <a:gd name="connsiteY13-592" fmla="*/ 253471 h 337689"/>
                <a:gd name="connsiteX14-593" fmla="*/ 638656 w 1608004"/>
                <a:gd name="connsiteY14-594" fmla="*/ 265168 h 337689"/>
                <a:gd name="connsiteX15-595" fmla="*/ 591868 w 1608004"/>
                <a:gd name="connsiteY15-596" fmla="*/ 281544 h 337689"/>
                <a:gd name="connsiteX16-597" fmla="*/ 173116 w 1608004"/>
                <a:gd name="connsiteY16-598" fmla="*/ 325992 h 337689"/>
                <a:gd name="connsiteX17-599" fmla="*/ 63164 w 1608004"/>
                <a:gd name="connsiteY17-600" fmla="*/ 337689 h 337689"/>
                <a:gd name="connsiteX18-601" fmla="*/ 0 w 1608004"/>
                <a:gd name="connsiteY18-602" fmla="*/ 297919 h 337689"/>
                <a:gd name="connsiteX19-603" fmla="*/ 51467 w 1608004"/>
                <a:gd name="connsiteY19-604" fmla="*/ 255810 h 337689"/>
                <a:gd name="connsiteX20-605" fmla="*/ 240958 w 1608004"/>
                <a:gd name="connsiteY20-606" fmla="*/ 225398 h 337689"/>
                <a:gd name="connsiteX21-607" fmla="*/ 731342 w 1608004"/>
                <a:gd name="connsiteY21-608" fmla="*/ 98554 h 337689"/>
                <a:gd name="connsiteX0-609" fmla="*/ 731342 w 1559019"/>
                <a:gd name="connsiteY0-610" fmla="*/ 98554 h 337689"/>
                <a:gd name="connsiteX1-611" fmla="*/ 830254 w 1559019"/>
                <a:gd name="connsiteY1-612" fmla="*/ 99773 h 337689"/>
                <a:gd name="connsiteX2-613" fmla="*/ 1559020 w 1559019"/>
                <a:gd name="connsiteY2-614" fmla="*/ 5975 h 337689"/>
                <a:gd name="connsiteX3-615" fmla="*/ 1505076 w 1559019"/>
                <a:gd name="connsiteY3-616" fmla="*/ 165978 h 337689"/>
                <a:gd name="connsiteX4-617" fmla="*/ 1211809 w 1559019"/>
                <a:gd name="connsiteY4-618" fmla="*/ 192646 h 337689"/>
                <a:gd name="connsiteX5-619" fmla="*/ 1169700 w 1559019"/>
                <a:gd name="connsiteY5-620" fmla="*/ 178610 h 337689"/>
                <a:gd name="connsiteX6-621" fmla="*/ 1136948 w 1559019"/>
                <a:gd name="connsiteY6-622" fmla="*/ 169252 h 337689"/>
                <a:gd name="connsiteX7-623" fmla="*/ 1026997 w 1559019"/>
                <a:gd name="connsiteY7-624" fmla="*/ 206683 h 337689"/>
                <a:gd name="connsiteX8-625" fmla="*/ 949796 w 1559019"/>
                <a:gd name="connsiteY8-626" fmla="*/ 237095 h 337689"/>
                <a:gd name="connsiteX9-627" fmla="*/ 900669 w 1559019"/>
                <a:gd name="connsiteY9-628" fmla="*/ 239434 h 337689"/>
                <a:gd name="connsiteX10-629" fmla="*/ 872596 w 1559019"/>
                <a:gd name="connsiteY10-630" fmla="*/ 241774 h 337689"/>
                <a:gd name="connsiteX11-631" fmla="*/ 837505 w 1559019"/>
                <a:gd name="connsiteY11-632" fmla="*/ 239434 h 337689"/>
                <a:gd name="connsiteX12-633" fmla="*/ 776681 w 1559019"/>
                <a:gd name="connsiteY12-634" fmla="*/ 241774 h 337689"/>
                <a:gd name="connsiteX13-635" fmla="*/ 715856 w 1559019"/>
                <a:gd name="connsiteY13-636" fmla="*/ 253471 h 337689"/>
                <a:gd name="connsiteX14-637" fmla="*/ 638656 w 1559019"/>
                <a:gd name="connsiteY14-638" fmla="*/ 265168 h 337689"/>
                <a:gd name="connsiteX15-639" fmla="*/ 591868 w 1559019"/>
                <a:gd name="connsiteY15-640" fmla="*/ 281544 h 337689"/>
                <a:gd name="connsiteX16-641" fmla="*/ 173116 w 1559019"/>
                <a:gd name="connsiteY16-642" fmla="*/ 325992 h 337689"/>
                <a:gd name="connsiteX17-643" fmla="*/ 63164 w 1559019"/>
                <a:gd name="connsiteY17-644" fmla="*/ 337689 h 337689"/>
                <a:gd name="connsiteX18-645" fmla="*/ 0 w 1559019"/>
                <a:gd name="connsiteY18-646" fmla="*/ 297919 h 337689"/>
                <a:gd name="connsiteX19-647" fmla="*/ 51467 w 1559019"/>
                <a:gd name="connsiteY19-648" fmla="*/ 255810 h 337689"/>
                <a:gd name="connsiteX20-649" fmla="*/ 240958 w 1559019"/>
                <a:gd name="connsiteY20-650" fmla="*/ 225398 h 337689"/>
                <a:gd name="connsiteX21-651" fmla="*/ 731342 w 1559019"/>
                <a:gd name="connsiteY21-652" fmla="*/ 98554 h 337689"/>
                <a:gd name="connsiteX0-653" fmla="*/ 731342 w 1525495"/>
                <a:gd name="connsiteY0-654" fmla="*/ 66107 h 305242"/>
                <a:gd name="connsiteX1-655" fmla="*/ 830254 w 1525495"/>
                <a:gd name="connsiteY1-656" fmla="*/ 67326 h 305242"/>
                <a:gd name="connsiteX2-657" fmla="*/ 1524069 w 1525495"/>
                <a:gd name="connsiteY2-658" fmla="*/ 43430 h 305242"/>
                <a:gd name="connsiteX3-659" fmla="*/ 1505076 w 1525495"/>
                <a:gd name="connsiteY3-660" fmla="*/ 133531 h 305242"/>
                <a:gd name="connsiteX4-661" fmla="*/ 1211809 w 1525495"/>
                <a:gd name="connsiteY4-662" fmla="*/ 160199 h 305242"/>
                <a:gd name="connsiteX5-663" fmla="*/ 1169700 w 1525495"/>
                <a:gd name="connsiteY5-664" fmla="*/ 146163 h 305242"/>
                <a:gd name="connsiteX6-665" fmla="*/ 1136948 w 1525495"/>
                <a:gd name="connsiteY6-666" fmla="*/ 136805 h 305242"/>
                <a:gd name="connsiteX7-667" fmla="*/ 1026997 w 1525495"/>
                <a:gd name="connsiteY7-668" fmla="*/ 174236 h 305242"/>
                <a:gd name="connsiteX8-669" fmla="*/ 949796 w 1525495"/>
                <a:gd name="connsiteY8-670" fmla="*/ 204648 h 305242"/>
                <a:gd name="connsiteX9-671" fmla="*/ 900669 w 1525495"/>
                <a:gd name="connsiteY9-672" fmla="*/ 206987 h 305242"/>
                <a:gd name="connsiteX10-673" fmla="*/ 872596 w 1525495"/>
                <a:gd name="connsiteY10-674" fmla="*/ 209327 h 305242"/>
                <a:gd name="connsiteX11-675" fmla="*/ 837505 w 1525495"/>
                <a:gd name="connsiteY11-676" fmla="*/ 206987 h 305242"/>
                <a:gd name="connsiteX12-677" fmla="*/ 776681 w 1525495"/>
                <a:gd name="connsiteY12-678" fmla="*/ 209327 h 305242"/>
                <a:gd name="connsiteX13-679" fmla="*/ 715856 w 1525495"/>
                <a:gd name="connsiteY13-680" fmla="*/ 221024 h 305242"/>
                <a:gd name="connsiteX14-681" fmla="*/ 638656 w 1525495"/>
                <a:gd name="connsiteY14-682" fmla="*/ 232721 h 305242"/>
                <a:gd name="connsiteX15-683" fmla="*/ 591868 w 1525495"/>
                <a:gd name="connsiteY15-684" fmla="*/ 249097 h 305242"/>
                <a:gd name="connsiteX16-685" fmla="*/ 173116 w 1525495"/>
                <a:gd name="connsiteY16-686" fmla="*/ 293545 h 305242"/>
                <a:gd name="connsiteX17-687" fmla="*/ 63164 w 1525495"/>
                <a:gd name="connsiteY17-688" fmla="*/ 305242 h 305242"/>
                <a:gd name="connsiteX18-689" fmla="*/ 0 w 1525495"/>
                <a:gd name="connsiteY18-690" fmla="*/ 265472 h 305242"/>
                <a:gd name="connsiteX19-691" fmla="*/ 51467 w 1525495"/>
                <a:gd name="connsiteY19-692" fmla="*/ 223363 h 305242"/>
                <a:gd name="connsiteX20-693" fmla="*/ 240958 w 1525495"/>
                <a:gd name="connsiteY20-694" fmla="*/ 192951 h 305242"/>
                <a:gd name="connsiteX21-695" fmla="*/ 731342 w 1525495"/>
                <a:gd name="connsiteY21-696" fmla="*/ 66107 h 305242"/>
                <a:gd name="connsiteX0-697" fmla="*/ 731342 w 1525495"/>
                <a:gd name="connsiteY0-698" fmla="*/ 66107 h 305242"/>
                <a:gd name="connsiteX1-699" fmla="*/ 830254 w 1525495"/>
                <a:gd name="connsiteY1-700" fmla="*/ 67326 h 305242"/>
                <a:gd name="connsiteX2-701" fmla="*/ 1524069 w 1525495"/>
                <a:gd name="connsiteY2-702" fmla="*/ 43430 h 305242"/>
                <a:gd name="connsiteX3-703" fmla="*/ 1505076 w 1525495"/>
                <a:gd name="connsiteY3-704" fmla="*/ 133531 h 305242"/>
                <a:gd name="connsiteX4-705" fmla="*/ 1211809 w 1525495"/>
                <a:gd name="connsiteY4-706" fmla="*/ 160199 h 305242"/>
                <a:gd name="connsiteX5-707" fmla="*/ 1169700 w 1525495"/>
                <a:gd name="connsiteY5-708" fmla="*/ 146163 h 305242"/>
                <a:gd name="connsiteX6-709" fmla="*/ 1136948 w 1525495"/>
                <a:gd name="connsiteY6-710" fmla="*/ 136805 h 305242"/>
                <a:gd name="connsiteX7-711" fmla="*/ 1026997 w 1525495"/>
                <a:gd name="connsiteY7-712" fmla="*/ 174236 h 305242"/>
                <a:gd name="connsiteX8-713" fmla="*/ 949796 w 1525495"/>
                <a:gd name="connsiteY8-714" fmla="*/ 204648 h 305242"/>
                <a:gd name="connsiteX9-715" fmla="*/ 900669 w 1525495"/>
                <a:gd name="connsiteY9-716" fmla="*/ 206987 h 305242"/>
                <a:gd name="connsiteX10-717" fmla="*/ 872596 w 1525495"/>
                <a:gd name="connsiteY10-718" fmla="*/ 209327 h 305242"/>
                <a:gd name="connsiteX11-719" fmla="*/ 837505 w 1525495"/>
                <a:gd name="connsiteY11-720" fmla="*/ 206987 h 305242"/>
                <a:gd name="connsiteX12-721" fmla="*/ 776681 w 1525495"/>
                <a:gd name="connsiteY12-722" fmla="*/ 209327 h 305242"/>
                <a:gd name="connsiteX13-723" fmla="*/ 715856 w 1525495"/>
                <a:gd name="connsiteY13-724" fmla="*/ 221024 h 305242"/>
                <a:gd name="connsiteX14-725" fmla="*/ 638656 w 1525495"/>
                <a:gd name="connsiteY14-726" fmla="*/ 232721 h 305242"/>
                <a:gd name="connsiteX15-727" fmla="*/ 591868 w 1525495"/>
                <a:gd name="connsiteY15-728" fmla="*/ 249097 h 305242"/>
                <a:gd name="connsiteX16-729" fmla="*/ 173116 w 1525495"/>
                <a:gd name="connsiteY16-730" fmla="*/ 293545 h 305242"/>
                <a:gd name="connsiteX17-731" fmla="*/ 63164 w 1525495"/>
                <a:gd name="connsiteY17-732" fmla="*/ 305242 h 305242"/>
                <a:gd name="connsiteX18-733" fmla="*/ 0 w 1525495"/>
                <a:gd name="connsiteY18-734" fmla="*/ 265472 h 305242"/>
                <a:gd name="connsiteX19-735" fmla="*/ 51467 w 1525495"/>
                <a:gd name="connsiteY19-736" fmla="*/ 223363 h 305242"/>
                <a:gd name="connsiteX20-737" fmla="*/ 240958 w 1525495"/>
                <a:gd name="connsiteY20-738" fmla="*/ 192951 h 305242"/>
                <a:gd name="connsiteX21-739" fmla="*/ 731342 w 1525495"/>
                <a:gd name="connsiteY21-740" fmla="*/ 66107 h 305242"/>
                <a:gd name="connsiteX0-741" fmla="*/ 731342 w 1525495"/>
                <a:gd name="connsiteY0-742" fmla="*/ 51104 h 290239"/>
                <a:gd name="connsiteX1-743" fmla="*/ 865206 w 1525495"/>
                <a:gd name="connsiteY1-744" fmla="*/ 75625 h 290239"/>
                <a:gd name="connsiteX2-745" fmla="*/ 1524069 w 1525495"/>
                <a:gd name="connsiteY2-746" fmla="*/ 28427 h 290239"/>
                <a:gd name="connsiteX3-747" fmla="*/ 1505076 w 1525495"/>
                <a:gd name="connsiteY3-748" fmla="*/ 118528 h 290239"/>
                <a:gd name="connsiteX4-749" fmla="*/ 1211809 w 1525495"/>
                <a:gd name="connsiteY4-750" fmla="*/ 145196 h 290239"/>
                <a:gd name="connsiteX5-751" fmla="*/ 1169700 w 1525495"/>
                <a:gd name="connsiteY5-752" fmla="*/ 131160 h 290239"/>
                <a:gd name="connsiteX6-753" fmla="*/ 1136948 w 1525495"/>
                <a:gd name="connsiteY6-754" fmla="*/ 121802 h 290239"/>
                <a:gd name="connsiteX7-755" fmla="*/ 1026997 w 1525495"/>
                <a:gd name="connsiteY7-756" fmla="*/ 159233 h 290239"/>
                <a:gd name="connsiteX8-757" fmla="*/ 949796 w 1525495"/>
                <a:gd name="connsiteY8-758" fmla="*/ 189645 h 290239"/>
                <a:gd name="connsiteX9-759" fmla="*/ 900669 w 1525495"/>
                <a:gd name="connsiteY9-760" fmla="*/ 191984 h 290239"/>
                <a:gd name="connsiteX10-761" fmla="*/ 872596 w 1525495"/>
                <a:gd name="connsiteY10-762" fmla="*/ 194324 h 290239"/>
                <a:gd name="connsiteX11-763" fmla="*/ 837505 w 1525495"/>
                <a:gd name="connsiteY11-764" fmla="*/ 191984 h 290239"/>
                <a:gd name="connsiteX12-765" fmla="*/ 776681 w 1525495"/>
                <a:gd name="connsiteY12-766" fmla="*/ 194324 h 290239"/>
                <a:gd name="connsiteX13-767" fmla="*/ 715856 w 1525495"/>
                <a:gd name="connsiteY13-768" fmla="*/ 206021 h 290239"/>
                <a:gd name="connsiteX14-769" fmla="*/ 638656 w 1525495"/>
                <a:gd name="connsiteY14-770" fmla="*/ 217718 h 290239"/>
                <a:gd name="connsiteX15-771" fmla="*/ 591868 w 1525495"/>
                <a:gd name="connsiteY15-772" fmla="*/ 234094 h 290239"/>
                <a:gd name="connsiteX16-773" fmla="*/ 173116 w 1525495"/>
                <a:gd name="connsiteY16-774" fmla="*/ 278542 h 290239"/>
                <a:gd name="connsiteX17-775" fmla="*/ 63164 w 1525495"/>
                <a:gd name="connsiteY17-776" fmla="*/ 290239 h 290239"/>
                <a:gd name="connsiteX18-777" fmla="*/ 0 w 1525495"/>
                <a:gd name="connsiteY18-778" fmla="*/ 250469 h 290239"/>
                <a:gd name="connsiteX19-779" fmla="*/ 51467 w 1525495"/>
                <a:gd name="connsiteY19-780" fmla="*/ 208360 h 290239"/>
                <a:gd name="connsiteX20-781" fmla="*/ 240958 w 1525495"/>
                <a:gd name="connsiteY20-782" fmla="*/ 177948 h 290239"/>
                <a:gd name="connsiteX21-783" fmla="*/ 731342 w 1525495"/>
                <a:gd name="connsiteY21-784" fmla="*/ 51104 h 290239"/>
                <a:gd name="connsiteX0-785" fmla="*/ 731342 w 1525495"/>
                <a:gd name="connsiteY0-786" fmla="*/ 35413 h 274548"/>
                <a:gd name="connsiteX1-787" fmla="*/ 865206 w 1525495"/>
                <a:gd name="connsiteY1-788" fmla="*/ 59934 h 274548"/>
                <a:gd name="connsiteX2-789" fmla="*/ 1524069 w 1525495"/>
                <a:gd name="connsiteY2-790" fmla="*/ 12736 h 274548"/>
                <a:gd name="connsiteX3-791" fmla="*/ 1505076 w 1525495"/>
                <a:gd name="connsiteY3-792" fmla="*/ 102837 h 274548"/>
                <a:gd name="connsiteX4-793" fmla="*/ 1211809 w 1525495"/>
                <a:gd name="connsiteY4-794" fmla="*/ 129505 h 274548"/>
                <a:gd name="connsiteX5-795" fmla="*/ 1169700 w 1525495"/>
                <a:gd name="connsiteY5-796" fmla="*/ 115469 h 274548"/>
                <a:gd name="connsiteX6-797" fmla="*/ 1136948 w 1525495"/>
                <a:gd name="connsiteY6-798" fmla="*/ 106111 h 274548"/>
                <a:gd name="connsiteX7-799" fmla="*/ 1026997 w 1525495"/>
                <a:gd name="connsiteY7-800" fmla="*/ 143542 h 274548"/>
                <a:gd name="connsiteX8-801" fmla="*/ 949796 w 1525495"/>
                <a:gd name="connsiteY8-802" fmla="*/ 173954 h 274548"/>
                <a:gd name="connsiteX9-803" fmla="*/ 900669 w 1525495"/>
                <a:gd name="connsiteY9-804" fmla="*/ 176293 h 274548"/>
                <a:gd name="connsiteX10-805" fmla="*/ 872596 w 1525495"/>
                <a:gd name="connsiteY10-806" fmla="*/ 178633 h 274548"/>
                <a:gd name="connsiteX11-807" fmla="*/ 837505 w 1525495"/>
                <a:gd name="connsiteY11-808" fmla="*/ 176293 h 274548"/>
                <a:gd name="connsiteX12-809" fmla="*/ 776681 w 1525495"/>
                <a:gd name="connsiteY12-810" fmla="*/ 178633 h 274548"/>
                <a:gd name="connsiteX13-811" fmla="*/ 715856 w 1525495"/>
                <a:gd name="connsiteY13-812" fmla="*/ 190330 h 274548"/>
                <a:gd name="connsiteX14-813" fmla="*/ 638656 w 1525495"/>
                <a:gd name="connsiteY14-814" fmla="*/ 202027 h 274548"/>
                <a:gd name="connsiteX15-815" fmla="*/ 591868 w 1525495"/>
                <a:gd name="connsiteY15-816" fmla="*/ 218403 h 274548"/>
                <a:gd name="connsiteX16-817" fmla="*/ 173116 w 1525495"/>
                <a:gd name="connsiteY16-818" fmla="*/ 262851 h 274548"/>
                <a:gd name="connsiteX17-819" fmla="*/ 63164 w 1525495"/>
                <a:gd name="connsiteY17-820" fmla="*/ 274548 h 274548"/>
                <a:gd name="connsiteX18-821" fmla="*/ 0 w 1525495"/>
                <a:gd name="connsiteY18-822" fmla="*/ 234778 h 274548"/>
                <a:gd name="connsiteX19-823" fmla="*/ 51467 w 1525495"/>
                <a:gd name="connsiteY19-824" fmla="*/ 192669 h 274548"/>
                <a:gd name="connsiteX20-825" fmla="*/ 240958 w 1525495"/>
                <a:gd name="connsiteY20-826" fmla="*/ 162257 h 274548"/>
                <a:gd name="connsiteX21-827" fmla="*/ 731342 w 1525495"/>
                <a:gd name="connsiteY21-828" fmla="*/ 35413 h 274548"/>
                <a:gd name="connsiteX0-829" fmla="*/ 731342 w 1525495"/>
                <a:gd name="connsiteY0-830" fmla="*/ 25795 h 264930"/>
                <a:gd name="connsiteX1-831" fmla="*/ 861323 w 1525495"/>
                <a:gd name="connsiteY1-832" fmla="*/ 73617 h 264930"/>
                <a:gd name="connsiteX2-833" fmla="*/ 1524069 w 1525495"/>
                <a:gd name="connsiteY2-834" fmla="*/ 3118 h 264930"/>
                <a:gd name="connsiteX3-835" fmla="*/ 1505076 w 1525495"/>
                <a:gd name="connsiteY3-836" fmla="*/ 93219 h 264930"/>
                <a:gd name="connsiteX4-837" fmla="*/ 1211809 w 1525495"/>
                <a:gd name="connsiteY4-838" fmla="*/ 119887 h 264930"/>
                <a:gd name="connsiteX5-839" fmla="*/ 1169700 w 1525495"/>
                <a:gd name="connsiteY5-840" fmla="*/ 105851 h 264930"/>
                <a:gd name="connsiteX6-841" fmla="*/ 1136948 w 1525495"/>
                <a:gd name="connsiteY6-842" fmla="*/ 96493 h 264930"/>
                <a:gd name="connsiteX7-843" fmla="*/ 1026997 w 1525495"/>
                <a:gd name="connsiteY7-844" fmla="*/ 133924 h 264930"/>
                <a:gd name="connsiteX8-845" fmla="*/ 949796 w 1525495"/>
                <a:gd name="connsiteY8-846" fmla="*/ 164336 h 264930"/>
                <a:gd name="connsiteX9-847" fmla="*/ 900669 w 1525495"/>
                <a:gd name="connsiteY9-848" fmla="*/ 166675 h 264930"/>
                <a:gd name="connsiteX10-849" fmla="*/ 872596 w 1525495"/>
                <a:gd name="connsiteY10-850" fmla="*/ 169015 h 264930"/>
                <a:gd name="connsiteX11-851" fmla="*/ 837505 w 1525495"/>
                <a:gd name="connsiteY11-852" fmla="*/ 166675 h 264930"/>
                <a:gd name="connsiteX12-853" fmla="*/ 776681 w 1525495"/>
                <a:gd name="connsiteY12-854" fmla="*/ 169015 h 264930"/>
                <a:gd name="connsiteX13-855" fmla="*/ 715856 w 1525495"/>
                <a:gd name="connsiteY13-856" fmla="*/ 180712 h 264930"/>
                <a:gd name="connsiteX14-857" fmla="*/ 638656 w 1525495"/>
                <a:gd name="connsiteY14-858" fmla="*/ 192409 h 264930"/>
                <a:gd name="connsiteX15-859" fmla="*/ 591868 w 1525495"/>
                <a:gd name="connsiteY15-860" fmla="*/ 208785 h 264930"/>
                <a:gd name="connsiteX16-861" fmla="*/ 173116 w 1525495"/>
                <a:gd name="connsiteY16-862" fmla="*/ 253233 h 264930"/>
                <a:gd name="connsiteX17-863" fmla="*/ 63164 w 1525495"/>
                <a:gd name="connsiteY17-864" fmla="*/ 264930 h 264930"/>
                <a:gd name="connsiteX18-865" fmla="*/ 0 w 1525495"/>
                <a:gd name="connsiteY18-866" fmla="*/ 225160 h 264930"/>
                <a:gd name="connsiteX19-867" fmla="*/ 51467 w 1525495"/>
                <a:gd name="connsiteY19-868" fmla="*/ 183051 h 264930"/>
                <a:gd name="connsiteX20-869" fmla="*/ 240958 w 1525495"/>
                <a:gd name="connsiteY20-870" fmla="*/ 152639 h 264930"/>
                <a:gd name="connsiteX21-871" fmla="*/ 731342 w 1525495"/>
                <a:gd name="connsiteY21-872" fmla="*/ 25795 h 264930"/>
                <a:gd name="connsiteX0-873" fmla="*/ 711925 w 1525495"/>
                <a:gd name="connsiteY0-874" fmla="*/ 56863 h 264930"/>
                <a:gd name="connsiteX1-875" fmla="*/ 861323 w 1525495"/>
                <a:gd name="connsiteY1-876" fmla="*/ 73617 h 264930"/>
                <a:gd name="connsiteX2-877" fmla="*/ 1524069 w 1525495"/>
                <a:gd name="connsiteY2-878" fmla="*/ 3118 h 264930"/>
                <a:gd name="connsiteX3-879" fmla="*/ 1505076 w 1525495"/>
                <a:gd name="connsiteY3-880" fmla="*/ 93219 h 264930"/>
                <a:gd name="connsiteX4-881" fmla="*/ 1211809 w 1525495"/>
                <a:gd name="connsiteY4-882" fmla="*/ 119887 h 264930"/>
                <a:gd name="connsiteX5-883" fmla="*/ 1169700 w 1525495"/>
                <a:gd name="connsiteY5-884" fmla="*/ 105851 h 264930"/>
                <a:gd name="connsiteX6-885" fmla="*/ 1136948 w 1525495"/>
                <a:gd name="connsiteY6-886" fmla="*/ 96493 h 264930"/>
                <a:gd name="connsiteX7-887" fmla="*/ 1026997 w 1525495"/>
                <a:gd name="connsiteY7-888" fmla="*/ 133924 h 264930"/>
                <a:gd name="connsiteX8-889" fmla="*/ 949796 w 1525495"/>
                <a:gd name="connsiteY8-890" fmla="*/ 164336 h 264930"/>
                <a:gd name="connsiteX9-891" fmla="*/ 900669 w 1525495"/>
                <a:gd name="connsiteY9-892" fmla="*/ 166675 h 264930"/>
                <a:gd name="connsiteX10-893" fmla="*/ 872596 w 1525495"/>
                <a:gd name="connsiteY10-894" fmla="*/ 169015 h 264930"/>
                <a:gd name="connsiteX11-895" fmla="*/ 837505 w 1525495"/>
                <a:gd name="connsiteY11-896" fmla="*/ 166675 h 264930"/>
                <a:gd name="connsiteX12-897" fmla="*/ 776681 w 1525495"/>
                <a:gd name="connsiteY12-898" fmla="*/ 169015 h 264930"/>
                <a:gd name="connsiteX13-899" fmla="*/ 715856 w 1525495"/>
                <a:gd name="connsiteY13-900" fmla="*/ 180712 h 264930"/>
                <a:gd name="connsiteX14-901" fmla="*/ 638656 w 1525495"/>
                <a:gd name="connsiteY14-902" fmla="*/ 192409 h 264930"/>
                <a:gd name="connsiteX15-903" fmla="*/ 591868 w 1525495"/>
                <a:gd name="connsiteY15-904" fmla="*/ 208785 h 264930"/>
                <a:gd name="connsiteX16-905" fmla="*/ 173116 w 1525495"/>
                <a:gd name="connsiteY16-906" fmla="*/ 253233 h 264930"/>
                <a:gd name="connsiteX17-907" fmla="*/ 63164 w 1525495"/>
                <a:gd name="connsiteY17-908" fmla="*/ 264930 h 264930"/>
                <a:gd name="connsiteX18-909" fmla="*/ 0 w 1525495"/>
                <a:gd name="connsiteY18-910" fmla="*/ 225160 h 264930"/>
                <a:gd name="connsiteX19-911" fmla="*/ 51467 w 1525495"/>
                <a:gd name="connsiteY19-912" fmla="*/ 183051 h 264930"/>
                <a:gd name="connsiteX20-913" fmla="*/ 240958 w 1525495"/>
                <a:gd name="connsiteY20-914" fmla="*/ 152639 h 264930"/>
                <a:gd name="connsiteX21-915" fmla="*/ 711925 w 1525495"/>
                <a:gd name="connsiteY21-916" fmla="*/ 56863 h 264930"/>
                <a:gd name="connsiteX0-917" fmla="*/ 680858 w 1525495"/>
                <a:gd name="connsiteY0-918" fmla="*/ 60746 h 264930"/>
                <a:gd name="connsiteX1-919" fmla="*/ 861323 w 1525495"/>
                <a:gd name="connsiteY1-920" fmla="*/ 73617 h 264930"/>
                <a:gd name="connsiteX2-921" fmla="*/ 1524069 w 1525495"/>
                <a:gd name="connsiteY2-922" fmla="*/ 3118 h 264930"/>
                <a:gd name="connsiteX3-923" fmla="*/ 1505076 w 1525495"/>
                <a:gd name="connsiteY3-924" fmla="*/ 93219 h 264930"/>
                <a:gd name="connsiteX4-925" fmla="*/ 1211809 w 1525495"/>
                <a:gd name="connsiteY4-926" fmla="*/ 119887 h 264930"/>
                <a:gd name="connsiteX5-927" fmla="*/ 1169700 w 1525495"/>
                <a:gd name="connsiteY5-928" fmla="*/ 105851 h 264930"/>
                <a:gd name="connsiteX6-929" fmla="*/ 1136948 w 1525495"/>
                <a:gd name="connsiteY6-930" fmla="*/ 96493 h 264930"/>
                <a:gd name="connsiteX7-931" fmla="*/ 1026997 w 1525495"/>
                <a:gd name="connsiteY7-932" fmla="*/ 133924 h 264930"/>
                <a:gd name="connsiteX8-933" fmla="*/ 949796 w 1525495"/>
                <a:gd name="connsiteY8-934" fmla="*/ 164336 h 264930"/>
                <a:gd name="connsiteX9-935" fmla="*/ 900669 w 1525495"/>
                <a:gd name="connsiteY9-936" fmla="*/ 166675 h 264930"/>
                <a:gd name="connsiteX10-937" fmla="*/ 872596 w 1525495"/>
                <a:gd name="connsiteY10-938" fmla="*/ 169015 h 264930"/>
                <a:gd name="connsiteX11-939" fmla="*/ 837505 w 1525495"/>
                <a:gd name="connsiteY11-940" fmla="*/ 166675 h 264930"/>
                <a:gd name="connsiteX12-941" fmla="*/ 776681 w 1525495"/>
                <a:gd name="connsiteY12-942" fmla="*/ 169015 h 264930"/>
                <a:gd name="connsiteX13-943" fmla="*/ 715856 w 1525495"/>
                <a:gd name="connsiteY13-944" fmla="*/ 180712 h 264930"/>
                <a:gd name="connsiteX14-945" fmla="*/ 638656 w 1525495"/>
                <a:gd name="connsiteY14-946" fmla="*/ 192409 h 264930"/>
                <a:gd name="connsiteX15-947" fmla="*/ 591868 w 1525495"/>
                <a:gd name="connsiteY15-948" fmla="*/ 208785 h 264930"/>
                <a:gd name="connsiteX16-949" fmla="*/ 173116 w 1525495"/>
                <a:gd name="connsiteY16-950" fmla="*/ 253233 h 264930"/>
                <a:gd name="connsiteX17-951" fmla="*/ 63164 w 1525495"/>
                <a:gd name="connsiteY17-952" fmla="*/ 264930 h 264930"/>
                <a:gd name="connsiteX18-953" fmla="*/ 0 w 1525495"/>
                <a:gd name="connsiteY18-954" fmla="*/ 225160 h 264930"/>
                <a:gd name="connsiteX19-955" fmla="*/ 51467 w 1525495"/>
                <a:gd name="connsiteY19-956" fmla="*/ 183051 h 264930"/>
                <a:gd name="connsiteX20-957" fmla="*/ 240958 w 1525495"/>
                <a:gd name="connsiteY20-958" fmla="*/ 152639 h 264930"/>
                <a:gd name="connsiteX21-959" fmla="*/ 680858 w 1525495"/>
                <a:gd name="connsiteY21-960" fmla="*/ 60746 h 264930"/>
                <a:gd name="connsiteX0-961" fmla="*/ 680858 w 1525495"/>
                <a:gd name="connsiteY0-962" fmla="*/ 60746 h 264930"/>
                <a:gd name="connsiteX1-963" fmla="*/ 861323 w 1525495"/>
                <a:gd name="connsiteY1-964" fmla="*/ 73617 h 264930"/>
                <a:gd name="connsiteX2-965" fmla="*/ 1524069 w 1525495"/>
                <a:gd name="connsiteY2-966" fmla="*/ 3118 h 264930"/>
                <a:gd name="connsiteX3-967" fmla="*/ 1505076 w 1525495"/>
                <a:gd name="connsiteY3-968" fmla="*/ 93219 h 264930"/>
                <a:gd name="connsiteX4-969" fmla="*/ 1211809 w 1525495"/>
                <a:gd name="connsiteY4-970" fmla="*/ 119887 h 264930"/>
                <a:gd name="connsiteX5-971" fmla="*/ 1169700 w 1525495"/>
                <a:gd name="connsiteY5-972" fmla="*/ 105851 h 264930"/>
                <a:gd name="connsiteX6-973" fmla="*/ 1136948 w 1525495"/>
                <a:gd name="connsiteY6-974" fmla="*/ 96493 h 264930"/>
                <a:gd name="connsiteX7-975" fmla="*/ 1026997 w 1525495"/>
                <a:gd name="connsiteY7-976" fmla="*/ 133924 h 264930"/>
                <a:gd name="connsiteX8-977" fmla="*/ 949796 w 1525495"/>
                <a:gd name="connsiteY8-978" fmla="*/ 164336 h 264930"/>
                <a:gd name="connsiteX9-979" fmla="*/ 900669 w 1525495"/>
                <a:gd name="connsiteY9-980" fmla="*/ 166675 h 264930"/>
                <a:gd name="connsiteX10-981" fmla="*/ 872596 w 1525495"/>
                <a:gd name="connsiteY10-982" fmla="*/ 169015 h 264930"/>
                <a:gd name="connsiteX11-983" fmla="*/ 837505 w 1525495"/>
                <a:gd name="connsiteY11-984" fmla="*/ 166675 h 264930"/>
                <a:gd name="connsiteX12-985" fmla="*/ 776681 w 1525495"/>
                <a:gd name="connsiteY12-986" fmla="*/ 169015 h 264930"/>
                <a:gd name="connsiteX13-987" fmla="*/ 715856 w 1525495"/>
                <a:gd name="connsiteY13-988" fmla="*/ 180712 h 264930"/>
                <a:gd name="connsiteX14-989" fmla="*/ 638656 w 1525495"/>
                <a:gd name="connsiteY14-990" fmla="*/ 192409 h 264930"/>
                <a:gd name="connsiteX15-991" fmla="*/ 591868 w 1525495"/>
                <a:gd name="connsiteY15-992" fmla="*/ 208785 h 264930"/>
                <a:gd name="connsiteX16-993" fmla="*/ 173116 w 1525495"/>
                <a:gd name="connsiteY16-994" fmla="*/ 253233 h 264930"/>
                <a:gd name="connsiteX17-995" fmla="*/ 63164 w 1525495"/>
                <a:gd name="connsiteY17-996" fmla="*/ 264930 h 264930"/>
                <a:gd name="connsiteX18-997" fmla="*/ 0 w 1525495"/>
                <a:gd name="connsiteY18-998" fmla="*/ 225160 h 264930"/>
                <a:gd name="connsiteX19-999" fmla="*/ 51467 w 1525495"/>
                <a:gd name="connsiteY19-1000" fmla="*/ 183051 h 264930"/>
                <a:gd name="connsiteX20-1001" fmla="*/ 240958 w 1525495"/>
                <a:gd name="connsiteY20-1002" fmla="*/ 152639 h 264930"/>
                <a:gd name="connsiteX21-1003" fmla="*/ 680858 w 1525495"/>
                <a:gd name="connsiteY21-1004" fmla="*/ 60746 h 264930"/>
                <a:gd name="connsiteX0-1005" fmla="*/ 681531 w 1526168"/>
                <a:gd name="connsiteY0-1006" fmla="*/ 60746 h 264930"/>
                <a:gd name="connsiteX1-1007" fmla="*/ 861996 w 1526168"/>
                <a:gd name="connsiteY1-1008" fmla="*/ 73617 h 264930"/>
                <a:gd name="connsiteX2-1009" fmla="*/ 1524742 w 1526168"/>
                <a:gd name="connsiteY2-1010" fmla="*/ 3118 h 264930"/>
                <a:gd name="connsiteX3-1011" fmla="*/ 1505749 w 1526168"/>
                <a:gd name="connsiteY3-1012" fmla="*/ 93219 h 264930"/>
                <a:gd name="connsiteX4-1013" fmla="*/ 1212482 w 1526168"/>
                <a:gd name="connsiteY4-1014" fmla="*/ 119887 h 264930"/>
                <a:gd name="connsiteX5-1015" fmla="*/ 1170373 w 1526168"/>
                <a:gd name="connsiteY5-1016" fmla="*/ 105851 h 264930"/>
                <a:gd name="connsiteX6-1017" fmla="*/ 1137621 w 1526168"/>
                <a:gd name="connsiteY6-1018" fmla="*/ 96493 h 264930"/>
                <a:gd name="connsiteX7-1019" fmla="*/ 1027670 w 1526168"/>
                <a:gd name="connsiteY7-1020" fmla="*/ 133924 h 264930"/>
                <a:gd name="connsiteX8-1021" fmla="*/ 950469 w 1526168"/>
                <a:gd name="connsiteY8-1022" fmla="*/ 164336 h 264930"/>
                <a:gd name="connsiteX9-1023" fmla="*/ 901342 w 1526168"/>
                <a:gd name="connsiteY9-1024" fmla="*/ 166675 h 264930"/>
                <a:gd name="connsiteX10-1025" fmla="*/ 873269 w 1526168"/>
                <a:gd name="connsiteY10-1026" fmla="*/ 169015 h 264930"/>
                <a:gd name="connsiteX11-1027" fmla="*/ 838178 w 1526168"/>
                <a:gd name="connsiteY11-1028" fmla="*/ 166675 h 264930"/>
                <a:gd name="connsiteX12-1029" fmla="*/ 777354 w 1526168"/>
                <a:gd name="connsiteY12-1030" fmla="*/ 169015 h 264930"/>
                <a:gd name="connsiteX13-1031" fmla="*/ 716529 w 1526168"/>
                <a:gd name="connsiteY13-1032" fmla="*/ 180712 h 264930"/>
                <a:gd name="connsiteX14-1033" fmla="*/ 639329 w 1526168"/>
                <a:gd name="connsiteY14-1034" fmla="*/ 192409 h 264930"/>
                <a:gd name="connsiteX15-1035" fmla="*/ 592541 w 1526168"/>
                <a:gd name="connsiteY15-1036" fmla="*/ 208785 h 264930"/>
                <a:gd name="connsiteX16-1037" fmla="*/ 173789 w 1526168"/>
                <a:gd name="connsiteY16-1038" fmla="*/ 253233 h 264930"/>
                <a:gd name="connsiteX17-1039" fmla="*/ 63837 w 1526168"/>
                <a:gd name="connsiteY17-1040" fmla="*/ 264930 h 264930"/>
                <a:gd name="connsiteX18-1041" fmla="*/ 673 w 1526168"/>
                <a:gd name="connsiteY18-1042" fmla="*/ 225160 h 264930"/>
                <a:gd name="connsiteX19-1043" fmla="*/ 52140 w 1526168"/>
                <a:gd name="connsiteY19-1044" fmla="*/ 183051 h 264930"/>
                <a:gd name="connsiteX20-1045" fmla="*/ 241631 w 1526168"/>
                <a:gd name="connsiteY20-1046" fmla="*/ 152639 h 264930"/>
                <a:gd name="connsiteX21-1047" fmla="*/ 681531 w 1526168"/>
                <a:gd name="connsiteY21-1048" fmla="*/ 60746 h 264930"/>
                <a:gd name="connsiteX0-1049" fmla="*/ 681531 w 1526168"/>
                <a:gd name="connsiteY0-1050" fmla="*/ 60746 h 268807"/>
                <a:gd name="connsiteX1-1051" fmla="*/ 861996 w 1526168"/>
                <a:gd name="connsiteY1-1052" fmla="*/ 73617 h 268807"/>
                <a:gd name="connsiteX2-1053" fmla="*/ 1524742 w 1526168"/>
                <a:gd name="connsiteY2-1054" fmla="*/ 3118 h 268807"/>
                <a:gd name="connsiteX3-1055" fmla="*/ 1505749 w 1526168"/>
                <a:gd name="connsiteY3-1056" fmla="*/ 93219 h 268807"/>
                <a:gd name="connsiteX4-1057" fmla="*/ 1212482 w 1526168"/>
                <a:gd name="connsiteY4-1058" fmla="*/ 119887 h 268807"/>
                <a:gd name="connsiteX5-1059" fmla="*/ 1170373 w 1526168"/>
                <a:gd name="connsiteY5-1060" fmla="*/ 105851 h 268807"/>
                <a:gd name="connsiteX6-1061" fmla="*/ 1137621 w 1526168"/>
                <a:gd name="connsiteY6-1062" fmla="*/ 96493 h 268807"/>
                <a:gd name="connsiteX7-1063" fmla="*/ 1027670 w 1526168"/>
                <a:gd name="connsiteY7-1064" fmla="*/ 133924 h 268807"/>
                <a:gd name="connsiteX8-1065" fmla="*/ 950469 w 1526168"/>
                <a:gd name="connsiteY8-1066" fmla="*/ 164336 h 268807"/>
                <a:gd name="connsiteX9-1067" fmla="*/ 901342 w 1526168"/>
                <a:gd name="connsiteY9-1068" fmla="*/ 166675 h 268807"/>
                <a:gd name="connsiteX10-1069" fmla="*/ 873269 w 1526168"/>
                <a:gd name="connsiteY10-1070" fmla="*/ 169015 h 268807"/>
                <a:gd name="connsiteX11-1071" fmla="*/ 838178 w 1526168"/>
                <a:gd name="connsiteY11-1072" fmla="*/ 166675 h 268807"/>
                <a:gd name="connsiteX12-1073" fmla="*/ 777354 w 1526168"/>
                <a:gd name="connsiteY12-1074" fmla="*/ 169015 h 268807"/>
                <a:gd name="connsiteX13-1075" fmla="*/ 716529 w 1526168"/>
                <a:gd name="connsiteY13-1076" fmla="*/ 180712 h 268807"/>
                <a:gd name="connsiteX14-1077" fmla="*/ 639329 w 1526168"/>
                <a:gd name="connsiteY14-1078" fmla="*/ 192409 h 268807"/>
                <a:gd name="connsiteX15-1079" fmla="*/ 592541 w 1526168"/>
                <a:gd name="connsiteY15-1080" fmla="*/ 208785 h 268807"/>
                <a:gd name="connsiteX16-1081" fmla="*/ 173789 w 1526168"/>
                <a:gd name="connsiteY16-1082" fmla="*/ 253233 h 268807"/>
                <a:gd name="connsiteX17-1083" fmla="*/ 63837 w 1526168"/>
                <a:gd name="connsiteY17-1084" fmla="*/ 264930 h 268807"/>
                <a:gd name="connsiteX18-1085" fmla="*/ 673 w 1526168"/>
                <a:gd name="connsiteY18-1086" fmla="*/ 225160 h 268807"/>
                <a:gd name="connsiteX19-1087" fmla="*/ 52140 w 1526168"/>
                <a:gd name="connsiteY19-1088" fmla="*/ 183051 h 268807"/>
                <a:gd name="connsiteX20-1089" fmla="*/ 241631 w 1526168"/>
                <a:gd name="connsiteY20-1090" fmla="*/ 152639 h 268807"/>
                <a:gd name="connsiteX21-1091" fmla="*/ 681531 w 1526168"/>
                <a:gd name="connsiteY21-1092" fmla="*/ 60746 h 268807"/>
                <a:gd name="connsiteX0-1093" fmla="*/ 657421 w 1502058"/>
                <a:gd name="connsiteY0-1094" fmla="*/ 60746 h 266047"/>
                <a:gd name="connsiteX1-1095" fmla="*/ 837886 w 1502058"/>
                <a:gd name="connsiteY1-1096" fmla="*/ 73617 h 266047"/>
                <a:gd name="connsiteX2-1097" fmla="*/ 1500632 w 1502058"/>
                <a:gd name="connsiteY2-1098" fmla="*/ 3118 h 266047"/>
                <a:gd name="connsiteX3-1099" fmla="*/ 1481639 w 1502058"/>
                <a:gd name="connsiteY3-1100" fmla="*/ 93219 h 266047"/>
                <a:gd name="connsiteX4-1101" fmla="*/ 1188372 w 1502058"/>
                <a:gd name="connsiteY4-1102" fmla="*/ 119887 h 266047"/>
                <a:gd name="connsiteX5-1103" fmla="*/ 1146263 w 1502058"/>
                <a:gd name="connsiteY5-1104" fmla="*/ 105851 h 266047"/>
                <a:gd name="connsiteX6-1105" fmla="*/ 1113511 w 1502058"/>
                <a:gd name="connsiteY6-1106" fmla="*/ 96493 h 266047"/>
                <a:gd name="connsiteX7-1107" fmla="*/ 1003560 w 1502058"/>
                <a:gd name="connsiteY7-1108" fmla="*/ 133924 h 266047"/>
                <a:gd name="connsiteX8-1109" fmla="*/ 926359 w 1502058"/>
                <a:gd name="connsiteY8-1110" fmla="*/ 164336 h 266047"/>
                <a:gd name="connsiteX9-1111" fmla="*/ 877232 w 1502058"/>
                <a:gd name="connsiteY9-1112" fmla="*/ 166675 h 266047"/>
                <a:gd name="connsiteX10-1113" fmla="*/ 849159 w 1502058"/>
                <a:gd name="connsiteY10-1114" fmla="*/ 169015 h 266047"/>
                <a:gd name="connsiteX11-1115" fmla="*/ 814068 w 1502058"/>
                <a:gd name="connsiteY11-1116" fmla="*/ 166675 h 266047"/>
                <a:gd name="connsiteX12-1117" fmla="*/ 753244 w 1502058"/>
                <a:gd name="connsiteY12-1118" fmla="*/ 169015 h 266047"/>
                <a:gd name="connsiteX13-1119" fmla="*/ 692419 w 1502058"/>
                <a:gd name="connsiteY13-1120" fmla="*/ 180712 h 266047"/>
                <a:gd name="connsiteX14-1121" fmla="*/ 615219 w 1502058"/>
                <a:gd name="connsiteY14-1122" fmla="*/ 192409 h 266047"/>
                <a:gd name="connsiteX15-1123" fmla="*/ 568431 w 1502058"/>
                <a:gd name="connsiteY15-1124" fmla="*/ 208785 h 266047"/>
                <a:gd name="connsiteX16-1125" fmla="*/ 149679 w 1502058"/>
                <a:gd name="connsiteY16-1126" fmla="*/ 253233 h 266047"/>
                <a:gd name="connsiteX17-1127" fmla="*/ 39727 w 1502058"/>
                <a:gd name="connsiteY17-1128" fmla="*/ 264930 h 266047"/>
                <a:gd name="connsiteX18-1129" fmla="*/ 1968 w 1502058"/>
                <a:gd name="connsiteY18-1130" fmla="*/ 221983 h 266047"/>
                <a:gd name="connsiteX19-1131" fmla="*/ 28030 w 1502058"/>
                <a:gd name="connsiteY19-1132" fmla="*/ 183051 h 266047"/>
                <a:gd name="connsiteX20-1133" fmla="*/ 217521 w 1502058"/>
                <a:gd name="connsiteY20-1134" fmla="*/ 152639 h 266047"/>
                <a:gd name="connsiteX21-1135" fmla="*/ 657421 w 1502058"/>
                <a:gd name="connsiteY21-1136" fmla="*/ 60746 h 266047"/>
                <a:gd name="connsiteX0-1137" fmla="*/ 644089 w 1488726"/>
                <a:gd name="connsiteY0-1138" fmla="*/ 60746 h 268443"/>
                <a:gd name="connsiteX1-1139" fmla="*/ 824554 w 1488726"/>
                <a:gd name="connsiteY1-1140" fmla="*/ 73617 h 268443"/>
                <a:gd name="connsiteX2-1141" fmla="*/ 1487300 w 1488726"/>
                <a:gd name="connsiteY2-1142" fmla="*/ 3118 h 268443"/>
                <a:gd name="connsiteX3-1143" fmla="*/ 1468307 w 1488726"/>
                <a:gd name="connsiteY3-1144" fmla="*/ 93219 h 268443"/>
                <a:gd name="connsiteX4-1145" fmla="*/ 1175040 w 1488726"/>
                <a:gd name="connsiteY4-1146" fmla="*/ 119887 h 268443"/>
                <a:gd name="connsiteX5-1147" fmla="*/ 1132931 w 1488726"/>
                <a:gd name="connsiteY5-1148" fmla="*/ 105851 h 268443"/>
                <a:gd name="connsiteX6-1149" fmla="*/ 1100179 w 1488726"/>
                <a:gd name="connsiteY6-1150" fmla="*/ 96493 h 268443"/>
                <a:gd name="connsiteX7-1151" fmla="*/ 990228 w 1488726"/>
                <a:gd name="connsiteY7-1152" fmla="*/ 133924 h 268443"/>
                <a:gd name="connsiteX8-1153" fmla="*/ 913027 w 1488726"/>
                <a:gd name="connsiteY8-1154" fmla="*/ 164336 h 268443"/>
                <a:gd name="connsiteX9-1155" fmla="*/ 863900 w 1488726"/>
                <a:gd name="connsiteY9-1156" fmla="*/ 166675 h 268443"/>
                <a:gd name="connsiteX10-1157" fmla="*/ 835827 w 1488726"/>
                <a:gd name="connsiteY10-1158" fmla="*/ 169015 h 268443"/>
                <a:gd name="connsiteX11-1159" fmla="*/ 800736 w 1488726"/>
                <a:gd name="connsiteY11-1160" fmla="*/ 166675 h 268443"/>
                <a:gd name="connsiteX12-1161" fmla="*/ 739912 w 1488726"/>
                <a:gd name="connsiteY12-1162" fmla="*/ 169015 h 268443"/>
                <a:gd name="connsiteX13-1163" fmla="*/ 679087 w 1488726"/>
                <a:gd name="connsiteY13-1164" fmla="*/ 180712 h 268443"/>
                <a:gd name="connsiteX14-1165" fmla="*/ 601887 w 1488726"/>
                <a:gd name="connsiteY14-1166" fmla="*/ 192409 h 268443"/>
                <a:gd name="connsiteX15-1167" fmla="*/ 555099 w 1488726"/>
                <a:gd name="connsiteY15-1168" fmla="*/ 208785 h 268443"/>
                <a:gd name="connsiteX16-1169" fmla="*/ 136347 w 1488726"/>
                <a:gd name="connsiteY16-1170" fmla="*/ 253233 h 268443"/>
                <a:gd name="connsiteX17-1171" fmla="*/ 26395 w 1488726"/>
                <a:gd name="connsiteY17-1172" fmla="*/ 264930 h 268443"/>
                <a:gd name="connsiteX18-1173" fmla="*/ 14698 w 1488726"/>
                <a:gd name="connsiteY18-1174" fmla="*/ 183051 h 268443"/>
                <a:gd name="connsiteX19-1175" fmla="*/ 204189 w 1488726"/>
                <a:gd name="connsiteY19-1176" fmla="*/ 152639 h 268443"/>
                <a:gd name="connsiteX20-1177" fmla="*/ 644089 w 1488726"/>
                <a:gd name="connsiteY20-1178" fmla="*/ 60746 h 268443"/>
                <a:gd name="connsiteX0-1179" fmla="*/ 629390 w 1474027"/>
                <a:gd name="connsiteY0-1180" fmla="*/ 60746 h 268444"/>
                <a:gd name="connsiteX1-1181" fmla="*/ 809855 w 1474027"/>
                <a:gd name="connsiteY1-1182" fmla="*/ 73617 h 268444"/>
                <a:gd name="connsiteX2-1183" fmla="*/ 1472601 w 1474027"/>
                <a:gd name="connsiteY2-1184" fmla="*/ 3118 h 268444"/>
                <a:gd name="connsiteX3-1185" fmla="*/ 1453608 w 1474027"/>
                <a:gd name="connsiteY3-1186" fmla="*/ 93219 h 268444"/>
                <a:gd name="connsiteX4-1187" fmla="*/ 1160341 w 1474027"/>
                <a:gd name="connsiteY4-1188" fmla="*/ 119887 h 268444"/>
                <a:gd name="connsiteX5-1189" fmla="*/ 1118232 w 1474027"/>
                <a:gd name="connsiteY5-1190" fmla="*/ 105851 h 268444"/>
                <a:gd name="connsiteX6-1191" fmla="*/ 1085480 w 1474027"/>
                <a:gd name="connsiteY6-1192" fmla="*/ 96493 h 268444"/>
                <a:gd name="connsiteX7-1193" fmla="*/ 975529 w 1474027"/>
                <a:gd name="connsiteY7-1194" fmla="*/ 133924 h 268444"/>
                <a:gd name="connsiteX8-1195" fmla="*/ 898328 w 1474027"/>
                <a:gd name="connsiteY8-1196" fmla="*/ 164336 h 268444"/>
                <a:gd name="connsiteX9-1197" fmla="*/ 849201 w 1474027"/>
                <a:gd name="connsiteY9-1198" fmla="*/ 166675 h 268444"/>
                <a:gd name="connsiteX10-1199" fmla="*/ 821128 w 1474027"/>
                <a:gd name="connsiteY10-1200" fmla="*/ 169015 h 268444"/>
                <a:gd name="connsiteX11-1201" fmla="*/ 786037 w 1474027"/>
                <a:gd name="connsiteY11-1202" fmla="*/ 166675 h 268444"/>
                <a:gd name="connsiteX12-1203" fmla="*/ 725213 w 1474027"/>
                <a:gd name="connsiteY12-1204" fmla="*/ 169015 h 268444"/>
                <a:gd name="connsiteX13-1205" fmla="*/ 664388 w 1474027"/>
                <a:gd name="connsiteY13-1206" fmla="*/ 180712 h 268444"/>
                <a:gd name="connsiteX14-1207" fmla="*/ 587188 w 1474027"/>
                <a:gd name="connsiteY14-1208" fmla="*/ 192409 h 268444"/>
                <a:gd name="connsiteX15-1209" fmla="*/ 540400 w 1474027"/>
                <a:gd name="connsiteY15-1210" fmla="*/ 208785 h 268444"/>
                <a:gd name="connsiteX16-1211" fmla="*/ 121648 w 1474027"/>
                <a:gd name="connsiteY16-1212" fmla="*/ 253233 h 268444"/>
                <a:gd name="connsiteX17-1213" fmla="*/ 11696 w 1474027"/>
                <a:gd name="connsiteY17-1214" fmla="*/ 264930 h 268444"/>
                <a:gd name="connsiteX18-1215" fmla="*/ -1 w 1474027"/>
                <a:gd name="connsiteY18-1216" fmla="*/ 183051 h 268444"/>
                <a:gd name="connsiteX19-1217" fmla="*/ 189490 w 1474027"/>
                <a:gd name="connsiteY19-1218" fmla="*/ 152639 h 268444"/>
                <a:gd name="connsiteX20-1219" fmla="*/ 629390 w 1474027"/>
                <a:gd name="connsiteY20-1220" fmla="*/ 60746 h 268444"/>
                <a:gd name="connsiteX0-1221" fmla="*/ 629391 w 1474028"/>
                <a:gd name="connsiteY0-1222" fmla="*/ 60746 h 266300"/>
                <a:gd name="connsiteX1-1223" fmla="*/ 809856 w 1474028"/>
                <a:gd name="connsiteY1-1224" fmla="*/ 73617 h 266300"/>
                <a:gd name="connsiteX2-1225" fmla="*/ 1472602 w 1474028"/>
                <a:gd name="connsiteY2-1226" fmla="*/ 3118 h 266300"/>
                <a:gd name="connsiteX3-1227" fmla="*/ 1453609 w 1474028"/>
                <a:gd name="connsiteY3-1228" fmla="*/ 93219 h 266300"/>
                <a:gd name="connsiteX4-1229" fmla="*/ 1160342 w 1474028"/>
                <a:gd name="connsiteY4-1230" fmla="*/ 119887 h 266300"/>
                <a:gd name="connsiteX5-1231" fmla="*/ 1118233 w 1474028"/>
                <a:gd name="connsiteY5-1232" fmla="*/ 105851 h 266300"/>
                <a:gd name="connsiteX6-1233" fmla="*/ 1085481 w 1474028"/>
                <a:gd name="connsiteY6-1234" fmla="*/ 96493 h 266300"/>
                <a:gd name="connsiteX7-1235" fmla="*/ 975530 w 1474028"/>
                <a:gd name="connsiteY7-1236" fmla="*/ 133924 h 266300"/>
                <a:gd name="connsiteX8-1237" fmla="*/ 898329 w 1474028"/>
                <a:gd name="connsiteY8-1238" fmla="*/ 164336 h 266300"/>
                <a:gd name="connsiteX9-1239" fmla="*/ 849202 w 1474028"/>
                <a:gd name="connsiteY9-1240" fmla="*/ 166675 h 266300"/>
                <a:gd name="connsiteX10-1241" fmla="*/ 821129 w 1474028"/>
                <a:gd name="connsiteY10-1242" fmla="*/ 169015 h 266300"/>
                <a:gd name="connsiteX11-1243" fmla="*/ 786038 w 1474028"/>
                <a:gd name="connsiteY11-1244" fmla="*/ 166675 h 266300"/>
                <a:gd name="connsiteX12-1245" fmla="*/ 725214 w 1474028"/>
                <a:gd name="connsiteY12-1246" fmla="*/ 169015 h 266300"/>
                <a:gd name="connsiteX13-1247" fmla="*/ 664389 w 1474028"/>
                <a:gd name="connsiteY13-1248" fmla="*/ 180712 h 266300"/>
                <a:gd name="connsiteX14-1249" fmla="*/ 587189 w 1474028"/>
                <a:gd name="connsiteY14-1250" fmla="*/ 192409 h 266300"/>
                <a:gd name="connsiteX15-1251" fmla="*/ 540401 w 1474028"/>
                <a:gd name="connsiteY15-1252" fmla="*/ 208785 h 266300"/>
                <a:gd name="connsiteX16-1253" fmla="*/ 121649 w 1474028"/>
                <a:gd name="connsiteY16-1254" fmla="*/ 253233 h 266300"/>
                <a:gd name="connsiteX17-1255" fmla="*/ 11697 w 1474028"/>
                <a:gd name="connsiteY17-1256" fmla="*/ 264930 h 266300"/>
                <a:gd name="connsiteX18-1257" fmla="*/ 0 w 1474028"/>
                <a:gd name="connsiteY18-1258" fmla="*/ 183051 h 266300"/>
                <a:gd name="connsiteX19-1259" fmla="*/ 189491 w 1474028"/>
                <a:gd name="connsiteY19-1260" fmla="*/ 152639 h 266300"/>
                <a:gd name="connsiteX20-1261" fmla="*/ 629391 w 1474028"/>
                <a:gd name="connsiteY20-1262" fmla="*/ 60746 h 266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</p:grpSp>
      <p:pic>
        <p:nvPicPr>
          <p:cNvPr id="28" name="Picture 6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3185795" y="1899285"/>
            <a:ext cx="8528685" cy="48507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s 1"/>
          <p:cNvSpPr/>
          <p:nvPr/>
        </p:nvSpPr>
        <p:spPr>
          <a:xfrm>
            <a:off x="6569710" y="1346200"/>
            <a:ext cx="2026285" cy="5530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000" b="1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Tổng quát</a:t>
            </a:r>
            <a:endParaRPr lang="vi-VN" altLang="en-US" sz="3000" b="1"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48705" cy="647700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Tài khoản (</a:t>
              </a:r>
              <a:r>
                <a:rPr lang="vi-VN" altLang="ko-KR" sz="2700"/>
                <a:t>TaiKhoan)</a:t>
              </a:r>
              <a:endParaRPr lang="vi-VN" altLang="ko-KR" sz="2700"/>
            </a:p>
          </p:txBody>
        </p:sp>
      </p:grpSp>
      <p:pic>
        <p:nvPicPr>
          <p:cNvPr id="30" name="Picture 7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726440" y="1509395"/>
            <a:ext cx="10227310" cy="32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s 1"/>
          <p:cNvSpPr/>
          <p:nvPr/>
        </p:nvSpPr>
        <p:spPr>
          <a:xfrm>
            <a:off x="186373" y="955040"/>
            <a:ext cx="440563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liệu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của các tài khoản đăng nhập vào hệ thống</a:t>
            </a:r>
            <a:endParaRPr lang="vi-V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48705" cy="647700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Học Sinh (</a:t>
              </a:r>
              <a:r>
                <a:rPr lang="vi-VN" altLang="ko-KR" sz="2700"/>
                <a:t>HocSinh)</a:t>
              </a:r>
              <a:endParaRPr lang="vi-VN" altLang="ko-KR" sz="2700"/>
            </a:p>
          </p:txBody>
        </p:sp>
      </p:grpSp>
      <p:sp>
        <p:nvSpPr>
          <p:cNvPr id="2" name="Rectangles 1"/>
          <p:cNvSpPr/>
          <p:nvPr/>
        </p:nvSpPr>
        <p:spPr>
          <a:xfrm>
            <a:off x="186373" y="955040"/>
            <a:ext cx="440563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liệu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của các Học </a:t>
            </a:r>
            <a:r>
              <a:rPr lang="vi-VN" altLang="en-US" sz="2400"/>
              <a:t>Sinh.</a:t>
            </a:r>
            <a:endParaRPr lang="vi-VN" altLang="en-US" sz="2400"/>
          </a:p>
        </p:txBody>
      </p:sp>
      <p:pic>
        <p:nvPicPr>
          <p:cNvPr id="35" name="Picture 9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672465" y="1764030"/>
            <a:ext cx="10544810" cy="3086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48705" cy="647700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Giáo Viên (</a:t>
              </a:r>
              <a:r>
                <a:rPr lang="vi-VN" altLang="ko-KR" sz="2700"/>
                <a:t>GiaoVien)</a:t>
              </a:r>
              <a:endParaRPr lang="vi-VN" altLang="ko-KR" sz="2700"/>
            </a:p>
          </p:txBody>
        </p:sp>
      </p:grpSp>
      <p:sp>
        <p:nvSpPr>
          <p:cNvPr id="2" name="Rectangles 1"/>
          <p:cNvSpPr/>
          <p:nvPr/>
        </p:nvSpPr>
        <p:spPr>
          <a:xfrm>
            <a:off x="186373" y="955040"/>
            <a:ext cx="440563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liệu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của các Giáo </a:t>
            </a:r>
            <a:r>
              <a:rPr lang="vi-VN" altLang="en-US" sz="2400"/>
              <a:t>Viên.</a:t>
            </a:r>
            <a:endParaRPr lang="vi-VN" altLang="en-US" sz="2400"/>
          </a:p>
        </p:txBody>
      </p:sp>
      <p:pic>
        <p:nvPicPr>
          <p:cNvPr id="32" name="Picture 8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801370" y="1666875"/>
            <a:ext cx="1007300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48705" cy="647700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Đề Kiểm Tra (</a:t>
              </a:r>
              <a:r>
                <a:rPr lang="vi-VN" altLang="ko-KR" sz="2700"/>
                <a:t>DeThi)</a:t>
              </a:r>
              <a:endParaRPr lang="vi-VN" altLang="ko-KR" sz="2700"/>
            </a:p>
          </p:txBody>
        </p:sp>
      </p:grpSp>
      <p:sp>
        <p:nvSpPr>
          <p:cNvPr id="2" name="Rectangles 1"/>
          <p:cNvSpPr/>
          <p:nvPr/>
        </p:nvSpPr>
        <p:spPr>
          <a:xfrm>
            <a:off x="323533" y="1067435"/>
            <a:ext cx="440563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liệu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của các đề kiểm </a:t>
            </a:r>
            <a:r>
              <a:rPr lang="vi-VN" altLang="en-US" sz="2400"/>
              <a:t>tra.</a:t>
            </a:r>
            <a:endParaRPr lang="vi-VN" altLang="en-US" sz="2400"/>
          </a:p>
        </p:txBody>
      </p:sp>
      <p:pic>
        <p:nvPicPr>
          <p:cNvPr id="37" name="Picture 10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1136015" y="1878965"/>
            <a:ext cx="9639300" cy="283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" name="Group 44"/>
          <p:cNvGrpSpPr/>
          <p:nvPr/>
        </p:nvGrpSpPr>
        <p:grpSpPr>
          <a:xfrm>
            <a:off x="5842000" y="266065"/>
            <a:ext cx="6148705" cy="647700"/>
            <a:chOff x="1487532" y="2017033"/>
            <a:chExt cx="2952328" cy="376914"/>
          </a:xfrm>
        </p:grpSpPr>
        <p:sp>
          <p:nvSpPr>
            <p:cNvPr id="4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  <p:sp>
          <p:nvSpPr>
            <p:cNvPr id="47" name="Rectangle 6"/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vi-VN" altLang="ko-KR" sz="2700"/>
                <a:t>Bảng Nội dung câu hỏi (</a:t>
              </a:r>
              <a:r>
                <a:rPr lang="vi-VN" altLang="ko-KR" sz="2700"/>
                <a:t>NoiDung)</a:t>
              </a:r>
              <a:endParaRPr lang="vi-VN" altLang="ko-KR" sz="2700"/>
            </a:p>
          </p:txBody>
        </p:sp>
      </p:grpSp>
      <p:sp>
        <p:nvSpPr>
          <p:cNvPr id="2" name="Rectangles 1"/>
          <p:cNvSpPr/>
          <p:nvPr/>
        </p:nvSpPr>
        <p:spPr>
          <a:xfrm>
            <a:off x="247968" y="955040"/>
            <a:ext cx="4282440" cy="6299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vi-VN" altLang="en-US" sz="3500" b="1"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Kiểu dữ iệu các cột</a:t>
            </a:r>
            <a:endParaRPr lang="vi-VN" altLang="en-US" sz="3500" b="1">
              <a:solidFill>
                <a:schemeClr val="accent3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그룹 29"/>
          <p:cNvGrpSpPr/>
          <p:nvPr/>
        </p:nvGrpSpPr>
        <p:grpSpPr>
          <a:xfrm>
            <a:off x="382567" y="5170333"/>
            <a:ext cx="1923380" cy="1010203"/>
            <a:chOff x="2654071" y="3402360"/>
            <a:chExt cx="1923380" cy="1010203"/>
          </a:xfrm>
        </p:grpSpPr>
        <p:sp>
          <p:nvSpPr>
            <p:cNvPr id="4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Flowchart: Alternate Process 4"/>
          <p:cNvSpPr/>
          <p:nvPr/>
        </p:nvSpPr>
        <p:spPr>
          <a:xfrm>
            <a:off x="2466975" y="5134610"/>
            <a:ext cx="8171180" cy="108077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vi-VN" altLang="en-US" sz="2400"/>
              <a:t>Chứa thông tin của các câu hỏi trong đề kiểm </a:t>
            </a:r>
            <a:r>
              <a:rPr lang="vi-VN" altLang="en-US" sz="2400"/>
              <a:t>tra.</a:t>
            </a:r>
            <a:endParaRPr lang="vi-VN" altLang="en-US" sz="2400"/>
          </a:p>
        </p:txBody>
      </p:sp>
      <p:pic>
        <p:nvPicPr>
          <p:cNvPr id="39" name="Picture 11"/>
          <p:cNvPicPr>
            <a:picLocks noChangeAspect="1"/>
          </p:cNvPicPr>
          <p:nvPr>
            <p:ph type="pic" idx="16"/>
          </p:nvPr>
        </p:nvPicPr>
        <p:blipFill>
          <a:blip r:embed="rId1"/>
          <a:stretch>
            <a:fillRect/>
          </a:stretch>
        </p:blipFill>
        <p:spPr>
          <a:xfrm>
            <a:off x="1200150" y="1584960"/>
            <a:ext cx="9149715" cy="318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1990</Words>
  <Application>WPS Presentation</Application>
  <PresentationFormat>Widescreen</PresentationFormat>
  <Paragraphs>189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Oswald</vt:lpstr>
      <vt:lpstr>Segoe Print</vt:lpstr>
      <vt:lpstr>Calibri</vt:lpstr>
      <vt:lpstr>Microsoft YaHei</vt:lpstr>
      <vt:lpstr>Arial Unicode MS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84708</cp:lastModifiedBy>
  <cp:revision>113</cp:revision>
  <dcterms:created xsi:type="dcterms:W3CDTF">2018-04-24T17:14:00Z</dcterms:created>
  <dcterms:modified xsi:type="dcterms:W3CDTF">2022-01-10T02:08:56Z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D2425F9E6FDB4CA6BBD1A011EC12CCE1</vt:lpwstr>
  </property>
  <property fmtid="{D5CDD505-2E9C-101B-9397-08002B2CF9AE}" pid="3" name="KSOProductBuildVer">
    <vt:lpwstr>1033-11.2.0.10443</vt:lpwstr>
  </property>
</Properties>
</file>